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35"/>
  </p:notesMasterIdLst>
  <p:handoutMasterIdLst>
    <p:handoutMasterId r:id="rId36"/>
  </p:handoutMasterIdLst>
  <p:sldIdLst>
    <p:sldId id="261" r:id="rId2"/>
    <p:sldId id="288" r:id="rId3"/>
    <p:sldId id="289" r:id="rId4"/>
    <p:sldId id="290" r:id="rId5"/>
    <p:sldId id="291" r:id="rId6"/>
    <p:sldId id="292" r:id="rId7"/>
    <p:sldId id="293" r:id="rId8"/>
    <p:sldId id="294" r:id="rId9"/>
    <p:sldId id="295" r:id="rId10"/>
    <p:sldId id="296" r:id="rId11"/>
    <p:sldId id="297" r:id="rId12"/>
    <p:sldId id="312" r:id="rId13"/>
    <p:sldId id="298" r:id="rId14"/>
    <p:sldId id="299" r:id="rId15"/>
    <p:sldId id="313" r:id="rId16"/>
    <p:sldId id="314" r:id="rId17"/>
    <p:sldId id="301" r:id="rId18"/>
    <p:sldId id="317" r:id="rId19"/>
    <p:sldId id="315" r:id="rId20"/>
    <p:sldId id="316" r:id="rId21"/>
    <p:sldId id="302" r:id="rId22"/>
    <p:sldId id="318" r:id="rId23"/>
    <p:sldId id="319" r:id="rId24"/>
    <p:sldId id="303" r:id="rId25"/>
    <p:sldId id="320" r:id="rId26"/>
    <p:sldId id="304" r:id="rId27"/>
    <p:sldId id="305" r:id="rId28"/>
    <p:sldId id="321" r:id="rId29"/>
    <p:sldId id="322" r:id="rId30"/>
    <p:sldId id="323" r:id="rId31"/>
    <p:sldId id="309" r:id="rId32"/>
    <p:sldId id="310" r:id="rId33"/>
    <p:sldId id="324" r:id="rId34"/>
  </p:sldIdLst>
  <p:sldSz cx="9144000" cy="6858000" type="screen4x3"/>
  <p:notesSz cx="10020300" cy="6888163"/>
  <p:defaultTextStyle>
    <a:defPPr>
      <a:defRPr lang="en-GB"/>
    </a:defPPr>
    <a:lvl1pPr algn="l" rtl="0" fontAlgn="base">
      <a:spcBef>
        <a:spcPct val="0"/>
      </a:spcBef>
      <a:spcAft>
        <a:spcPct val="0"/>
      </a:spcAft>
      <a:defRPr sz="3600" kern="1200">
        <a:solidFill>
          <a:schemeClr val="tx1"/>
        </a:solidFill>
        <a:latin typeface="Arial" charset="0"/>
        <a:ea typeface="+mn-ea"/>
        <a:cs typeface="+mn-cs"/>
      </a:defRPr>
    </a:lvl1pPr>
    <a:lvl2pPr marL="457200" algn="l" rtl="0" fontAlgn="base">
      <a:spcBef>
        <a:spcPct val="0"/>
      </a:spcBef>
      <a:spcAft>
        <a:spcPct val="0"/>
      </a:spcAft>
      <a:defRPr sz="3600" kern="1200">
        <a:solidFill>
          <a:schemeClr val="tx1"/>
        </a:solidFill>
        <a:latin typeface="Arial" charset="0"/>
        <a:ea typeface="+mn-ea"/>
        <a:cs typeface="+mn-cs"/>
      </a:defRPr>
    </a:lvl2pPr>
    <a:lvl3pPr marL="914400" algn="l" rtl="0" fontAlgn="base">
      <a:spcBef>
        <a:spcPct val="0"/>
      </a:spcBef>
      <a:spcAft>
        <a:spcPct val="0"/>
      </a:spcAft>
      <a:defRPr sz="3600" kern="1200">
        <a:solidFill>
          <a:schemeClr val="tx1"/>
        </a:solidFill>
        <a:latin typeface="Arial" charset="0"/>
        <a:ea typeface="+mn-ea"/>
        <a:cs typeface="+mn-cs"/>
      </a:defRPr>
    </a:lvl3pPr>
    <a:lvl4pPr marL="1371600" algn="l" rtl="0" fontAlgn="base">
      <a:spcBef>
        <a:spcPct val="0"/>
      </a:spcBef>
      <a:spcAft>
        <a:spcPct val="0"/>
      </a:spcAft>
      <a:defRPr sz="3600" kern="1200">
        <a:solidFill>
          <a:schemeClr val="tx1"/>
        </a:solidFill>
        <a:latin typeface="Arial" charset="0"/>
        <a:ea typeface="+mn-ea"/>
        <a:cs typeface="+mn-cs"/>
      </a:defRPr>
    </a:lvl4pPr>
    <a:lvl5pPr marL="1828800" algn="l" rtl="0" fontAlgn="base">
      <a:spcBef>
        <a:spcPct val="0"/>
      </a:spcBef>
      <a:spcAft>
        <a:spcPct val="0"/>
      </a:spcAft>
      <a:defRPr sz="3600" kern="1200">
        <a:solidFill>
          <a:schemeClr val="tx1"/>
        </a:solidFill>
        <a:latin typeface="Arial" charset="0"/>
        <a:ea typeface="+mn-ea"/>
        <a:cs typeface="+mn-cs"/>
      </a:defRPr>
    </a:lvl5pPr>
    <a:lvl6pPr marL="2286000" algn="l" defTabSz="914400" rtl="0" eaLnBrk="1" latinLnBrk="0" hangingPunct="1">
      <a:defRPr sz="3600" kern="1200">
        <a:solidFill>
          <a:schemeClr val="tx1"/>
        </a:solidFill>
        <a:latin typeface="Arial" charset="0"/>
        <a:ea typeface="+mn-ea"/>
        <a:cs typeface="+mn-cs"/>
      </a:defRPr>
    </a:lvl6pPr>
    <a:lvl7pPr marL="2743200" algn="l" defTabSz="914400" rtl="0" eaLnBrk="1" latinLnBrk="0" hangingPunct="1">
      <a:defRPr sz="3600" kern="1200">
        <a:solidFill>
          <a:schemeClr val="tx1"/>
        </a:solidFill>
        <a:latin typeface="Arial" charset="0"/>
        <a:ea typeface="+mn-ea"/>
        <a:cs typeface="+mn-cs"/>
      </a:defRPr>
    </a:lvl7pPr>
    <a:lvl8pPr marL="3200400" algn="l" defTabSz="914400" rtl="0" eaLnBrk="1" latinLnBrk="0" hangingPunct="1">
      <a:defRPr sz="3600" kern="1200">
        <a:solidFill>
          <a:schemeClr val="tx1"/>
        </a:solidFill>
        <a:latin typeface="Arial" charset="0"/>
        <a:ea typeface="+mn-ea"/>
        <a:cs typeface="+mn-cs"/>
      </a:defRPr>
    </a:lvl8pPr>
    <a:lvl9pPr marL="3657600" algn="l" defTabSz="914400" rtl="0" eaLnBrk="1" latinLnBrk="0" hangingPunct="1">
      <a:defRPr sz="36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99"/>
    <a:srgbClr val="000000"/>
    <a:srgbClr val="66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976" autoAdjust="0"/>
    <p:restoredTop sz="94086" autoAdjust="0"/>
  </p:normalViewPr>
  <p:slideViewPr>
    <p:cSldViewPr snapToGrid="0">
      <p:cViewPr>
        <p:scale>
          <a:sx n="80" d="100"/>
          <a:sy n="80" d="100"/>
        </p:scale>
        <p:origin x="-876"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5298" name="Rectangle 2"/>
          <p:cNvSpPr>
            <a:spLocks noGrp="1" noChangeArrowheads="1"/>
          </p:cNvSpPr>
          <p:nvPr>
            <p:ph type="hdr" sz="quarter"/>
          </p:nvPr>
        </p:nvSpPr>
        <p:spPr bwMode="auto">
          <a:xfrm>
            <a:off x="0" y="0"/>
            <a:ext cx="4342130" cy="344408"/>
          </a:xfrm>
          <a:prstGeom prst="rect">
            <a:avLst/>
          </a:prstGeom>
          <a:noFill/>
          <a:ln w="9525">
            <a:noFill/>
            <a:miter lim="800000"/>
            <a:headEnd/>
            <a:tailEnd/>
          </a:ln>
          <a:effectLst/>
        </p:spPr>
        <p:txBody>
          <a:bodyPr vert="horz" wrap="square" lIns="96616" tIns="48308" rIns="96616" bIns="48308" numCol="1" anchor="t" anchorCtr="0" compatLnSpc="1">
            <a:prstTxWarp prst="textNoShape">
              <a:avLst/>
            </a:prstTxWarp>
          </a:bodyPr>
          <a:lstStyle>
            <a:lvl1pPr>
              <a:defRPr sz="1300"/>
            </a:lvl1pPr>
          </a:lstStyle>
          <a:p>
            <a:pPr>
              <a:defRPr/>
            </a:pPr>
            <a:endParaRPr lang="de-DE"/>
          </a:p>
        </p:txBody>
      </p:sp>
      <p:sp>
        <p:nvSpPr>
          <p:cNvPr id="55299" name="Rectangle 3"/>
          <p:cNvSpPr>
            <a:spLocks noGrp="1" noChangeArrowheads="1"/>
          </p:cNvSpPr>
          <p:nvPr>
            <p:ph type="dt" sz="quarter" idx="1"/>
          </p:nvPr>
        </p:nvSpPr>
        <p:spPr bwMode="auto">
          <a:xfrm>
            <a:off x="5675851" y="0"/>
            <a:ext cx="4342130" cy="344408"/>
          </a:xfrm>
          <a:prstGeom prst="rect">
            <a:avLst/>
          </a:prstGeom>
          <a:noFill/>
          <a:ln w="9525">
            <a:noFill/>
            <a:miter lim="800000"/>
            <a:headEnd/>
            <a:tailEnd/>
          </a:ln>
          <a:effectLst/>
        </p:spPr>
        <p:txBody>
          <a:bodyPr vert="horz" wrap="square" lIns="96616" tIns="48308" rIns="96616" bIns="48308" numCol="1" anchor="t" anchorCtr="0" compatLnSpc="1">
            <a:prstTxWarp prst="textNoShape">
              <a:avLst/>
            </a:prstTxWarp>
          </a:bodyPr>
          <a:lstStyle>
            <a:lvl1pPr algn="r">
              <a:defRPr sz="1300"/>
            </a:lvl1pPr>
          </a:lstStyle>
          <a:p>
            <a:pPr>
              <a:defRPr/>
            </a:pPr>
            <a:endParaRPr lang="de-DE"/>
          </a:p>
        </p:txBody>
      </p:sp>
      <p:sp>
        <p:nvSpPr>
          <p:cNvPr id="55300" name="Rectangle 4"/>
          <p:cNvSpPr>
            <a:spLocks noGrp="1" noChangeArrowheads="1"/>
          </p:cNvSpPr>
          <p:nvPr>
            <p:ph type="ftr" sz="quarter" idx="2"/>
          </p:nvPr>
        </p:nvSpPr>
        <p:spPr bwMode="auto">
          <a:xfrm>
            <a:off x="0" y="6542560"/>
            <a:ext cx="4342130" cy="344408"/>
          </a:xfrm>
          <a:prstGeom prst="rect">
            <a:avLst/>
          </a:prstGeom>
          <a:noFill/>
          <a:ln w="9525">
            <a:noFill/>
            <a:miter lim="800000"/>
            <a:headEnd/>
            <a:tailEnd/>
          </a:ln>
          <a:effectLst/>
        </p:spPr>
        <p:txBody>
          <a:bodyPr vert="horz" wrap="square" lIns="96616" tIns="48308" rIns="96616" bIns="48308" numCol="1" anchor="b" anchorCtr="0" compatLnSpc="1">
            <a:prstTxWarp prst="textNoShape">
              <a:avLst/>
            </a:prstTxWarp>
          </a:bodyPr>
          <a:lstStyle>
            <a:lvl1pPr>
              <a:defRPr sz="1300"/>
            </a:lvl1pPr>
          </a:lstStyle>
          <a:p>
            <a:pPr>
              <a:defRPr/>
            </a:pPr>
            <a:endParaRPr lang="de-DE"/>
          </a:p>
        </p:txBody>
      </p:sp>
      <p:sp>
        <p:nvSpPr>
          <p:cNvPr id="55301" name="Rectangle 5"/>
          <p:cNvSpPr>
            <a:spLocks noGrp="1" noChangeArrowheads="1"/>
          </p:cNvSpPr>
          <p:nvPr>
            <p:ph type="sldNum" sz="quarter" idx="3"/>
          </p:nvPr>
        </p:nvSpPr>
        <p:spPr bwMode="auto">
          <a:xfrm>
            <a:off x="5675851" y="6542560"/>
            <a:ext cx="4342130" cy="344408"/>
          </a:xfrm>
          <a:prstGeom prst="rect">
            <a:avLst/>
          </a:prstGeom>
          <a:noFill/>
          <a:ln w="9525">
            <a:noFill/>
            <a:miter lim="800000"/>
            <a:headEnd/>
            <a:tailEnd/>
          </a:ln>
          <a:effectLst/>
        </p:spPr>
        <p:txBody>
          <a:bodyPr vert="horz" wrap="square" lIns="96616" tIns="48308" rIns="96616" bIns="48308" numCol="1" anchor="b" anchorCtr="0" compatLnSpc="1">
            <a:prstTxWarp prst="textNoShape">
              <a:avLst/>
            </a:prstTxWarp>
          </a:bodyPr>
          <a:lstStyle>
            <a:lvl1pPr algn="r">
              <a:defRPr sz="1300"/>
            </a:lvl1pPr>
          </a:lstStyle>
          <a:p>
            <a:pPr>
              <a:defRPr/>
            </a:pPr>
            <a:fld id="{A47B9930-BB9F-497E-AA7B-D6A9A62C5601}" type="slidenum">
              <a:rPr lang="de-DE"/>
              <a:pPr>
                <a:defRPr/>
              </a:pPr>
              <a:t>‹#›</a:t>
            </a:fld>
            <a:endParaRPr lang="de-DE"/>
          </a:p>
        </p:txBody>
      </p:sp>
    </p:spTree>
    <p:extLst>
      <p:ext uri="{BB962C8B-B14F-4D97-AF65-F5344CB8AC3E}">
        <p14:creationId xmlns:p14="http://schemas.microsoft.com/office/powerpoint/2010/main" val="28724733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674" name="Rectangle 2"/>
          <p:cNvSpPr>
            <a:spLocks noGrp="1" noChangeArrowheads="1"/>
          </p:cNvSpPr>
          <p:nvPr>
            <p:ph type="hdr" sz="quarter"/>
          </p:nvPr>
        </p:nvSpPr>
        <p:spPr bwMode="auto">
          <a:xfrm>
            <a:off x="0" y="0"/>
            <a:ext cx="4342130" cy="344408"/>
          </a:xfrm>
          <a:prstGeom prst="rect">
            <a:avLst/>
          </a:prstGeom>
          <a:noFill/>
          <a:ln w="9525">
            <a:noFill/>
            <a:miter lim="800000"/>
            <a:headEnd/>
            <a:tailEnd/>
          </a:ln>
          <a:effectLst/>
        </p:spPr>
        <p:txBody>
          <a:bodyPr vert="horz" wrap="square" lIns="96616" tIns="48308" rIns="96616" bIns="48308" numCol="1" anchor="t" anchorCtr="0" compatLnSpc="1">
            <a:prstTxWarp prst="textNoShape">
              <a:avLst/>
            </a:prstTxWarp>
          </a:bodyPr>
          <a:lstStyle>
            <a:lvl1pPr>
              <a:defRPr sz="1300"/>
            </a:lvl1pPr>
          </a:lstStyle>
          <a:p>
            <a:pPr>
              <a:defRPr/>
            </a:pPr>
            <a:endParaRPr lang="en-GB" dirty="0"/>
          </a:p>
        </p:txBody>
      </p:sp>
      <p:sp>
        <p:nvSpPr>
          <p:cNvPr id="28675" name="Rectangle 3"/>
          <p:cNvSpPr>
            <a:spLocks noGrp="1" noChangeArrowheads="1"/>
          </p:cNvSpPr>
          <p:nvPr>
            <p:ph type="dt" idx="1"/>
          </p:nvPr>
        </p:nvSpPr>
        <p:spPr bwMode="auto">
          <a:xfrm>
            <a:off x="5675851" y="0"/>
            <a:ext cx="4342130" cy="344408"/>
          </a:xfrm>
          <a:prstGeom prst="rect">
            <a:avLst/>
          </a:prstGeom>
          <a:noFill/>
          <a:ln w="9525">
            <a:noFill/>
            <a:miter lim="800000"/>
            <a:headEnd/>
            <a:tailEnd/>
          </a:ln>
          <a:effectLst/>
        </p:spPr>
        <p:txBody>
          <a:bodyPr vert="horz" wrap="square" lIns="96616" tIns="48308" rIns="96616" bIns="48308" numCol="1" anchor="t" anchorCtr="0" compatLnSpc="1">
            <a:prstTxWarp prst="textNoShape">
              <a:avLst/>
            </a:prstTxWarp>
          </a:bodyPr>
          <a:lstStyle>
            <a:lvl1pPr algn="r">
              <a:defRPr sz="1300"/>
            </a:lvl1pPr>
          </a:lstStyle>
          <a:p>
            <a:pPr>
              <a:defRPr/>
            </a:pPr>
            <a:endParaRPr lang="en-GB" dirty="0"/>
          </a:p>
        </p:txBody>
      </p:sp>
      <p:sp>
        <p:nvSpPr>
          <p:cNvPr id="27652" name="Rectangle 4"/>
          <p:cNvSpPr>
            <a:spLocks noGrp="1" noRot="1" noChangeAspect="1" noChangeArrowheads="1" noTextEdit="1"/>
          </p:cNvSpPr>
          <p:nvPr>
            <p:ph type="sldImg" idx="2"/>
          </p:nvPr>
        </p:nvSpPr>
        <p:spPr bwMode="auto">
          <a:xfrm>
            <a:off x="3287713" y="515938"/>
            <a:ext cx="3446462" cy="2584450"/>
          </a:xfrm>
          <a:prstGeom prst="rect">
            <a:avLst/>
          </a:prstGeom>
          <a:noFill/>
          <a:ln w="9525">
            <a:solidFill>
              <a:srgbClr val="000000"/>
            </a:solidFill>
            <a:miter lim="800000"/>
            <a:headEnd/>
            <a:tailEnd/>
          </a:ln>
        </p:spPr>
      </p:sp>
      <p:sp>
        <p:nvSpPr>
          <p:cNvPr id="28677" name="Rectangle 5"/>
          <p:cNvSpPr>
            <a:spLocks noGrp="1" noChangeArrowheads="1"/>
          </p:cNvSpPr>
          <p:nvPr>
            <p:ph type="body" sz="quarter" idx="3"/>
          </p:nvPr>
        </p:nvSpPr>
        <p:spPr bwMode="auto">
          <a:xfrm>
            <a:off x="1002030" y="3271878"/>
            <a:ext cx="8016240" cy="3099673"/>
          </a:xfrm>
          <a:prstGeom prst="rect">
            <a:avLst/>
          </a:prstGeom>
          <a:noFill/>
          <a:ln w="9525">
            <a:noFill/>
            <a:miter lim="800000"/>
            <a:headEnd/>
            <a:tailEnd/>
          </a:ln>
          <a:effectLst/>
        </p:spPr>
        <p:txBody>
          <a:bodyPr vert="horz" wrap="square" lIns="96616" tIns="48308" rIns="96616" bIns="48308" numCol="1" anchor="t" anchorCtr="0" compatLnSpc="1">
            <a:prstTxWarp prst="textNoShape">
              <a:avLst/>
            </a:prstTxWarp>
          </a:bodyPr>
          <a:lstStyle/>
          <a:p>
            <a:pPr lvl="0"/>
            <a:r>
              <a:rPr lang="en-GB" noProof="0" smtClean="0"/>
              <a:t>Textmasterformate durch Klicken bearbeiten</a:t>
            </a:r>
          </a:p>
          <a:p>
            <a:pPr lvl="1"/>
            <a:r>
              <a:rPr lang="en-GB" noProof="0" smtClean="0"/>
              <a:t>Zweite Ebene</a:t>
            </a:r>
          </a:p>
          <a:p>
            <a:pPr lvl="2"/>
            <a:r>
              <a:rPr lang="en-GB" noProof="0" smtClean="0"/>
              <a:t>Dritte Ebene</a:t>
            </a:r>
          </a:p>
          <a:p>
            <a:pPr lvl="3"/>
            <a:r>
              <a:rPr lang="en-GB" noProof="0" smtClean="0"/>
              <a:t>Vierte Ebene</a:t>
            </a:r>
          </a:p>
          <a:p>
            <a:pPr lvl="4"/>
            <a:r>
              <a:rPr lang="en-GB" noProof="0" smtClean="0"/>
              <a:t>Fünfte Ebene</a:t>
            </a:r>
          </a:p>
        </p:txBody>
      </p:sp>
      <p:sp>
        <p:nvSpPr>
          <p:cNvPr id="28678" name="Rectangle 6"/>
          <p:cNvSpPr>
            <a:spLocks noGrp="1" noChangeArrowheads="1"/>
          </p:cNvSpPr>
          <p:nvPr>
            <p:ph type="ftr" sz="quarter" idx="4"/>
          </p:nvPr>
        </p:nvSpPr>
        <p:spPr bwMode="auto">
          <a:xfrm>
            <a:off x="0" y="6542560"/>
            <a:ext cx="4342130" cy="344408"/>
          </a:xfrm>
          <a:prstGeom prst="rect">
            <a:avLst/>
          </a:prstGeom>
          <a:noFill/>
          <a:ln w="9525">
            <a:noFill/>
            <a:miter lim="800000"/>
            <a:headEnd/>
            <a:tailEnd/>
          </a:ln>
          <a:effectLst/>
        </p:spPr>
        <p:txBody>
          <a:bodyPr vert="horz" wrap="square" lIns="96616" tIns="48308" rIns="96616" bIns="48308" numCol="1" anchor="b" anchorCtr="0" compatLnSpc="1">
            <a:prstTxWarp prst="textNoShape">
              <a:avLst/>
            </a:prstTxWarp>
          </a:bodyPr>
          <a:lstStyle>
            <a:lvl1pPr>
              <a:defRPr sz="1300"/>
            </a:lvl1pPr>
          </a:lstStyle>
          <a:p>
            <a:pPr>
              <a:defRPr/>
            </a:pPr>
            <a:endParaRPr lang="en-GB" dirty="0"/>
          </a:p>
        </p:txBody>
      </p:sp>
      <p:sp>
        <p:nvSpPr>
          <p:cNvPr id="28679" name="Rectangle 7"/>
          <p:cNvSpPr>
            <a:spLocks noGrp="1" noChangeArrowheads="1"/>
          </p:cNvSpPr>
          <p:nvPr>
            <p:ph type="sldNum" sz="quarter" idx="5"/>
          </p:nvPr>
        </p:nvSpPr>
        <p:spPr bwMode="auto">
          <a:xfrm>
            <a:off x="5675851" y="6542560"/>
            <a:ext cx="4342130" cy="344408"/>
          </a:xfrm>
          <a:prstGeom prst="rect">
            <a:avLst/>
          </a:prstGeom>
          <a:noFill/>
          <a:ln w="9525">
            <a:noFill/>
            <a:miter lim="800000"/>
            <a:headEnd/>
            <a:tailEnd/>
          </a:ln>
          <a:effectLst/>
        </p:spPr>
        <p:txBody>
          <a:bodyPr vert="horz" wrap="square" lIns="96616" tIns="48308" rIns="96616" bIns="48308" numCol="1" anchor="b" anchorCtr="0" compatLnSpc="1">
            <a:prstTxWarp prst="textNoShape">
              <a:avLst/>
            </a:prstTxWarp>
          </a:bodyPr>
          <a:lstStyle>
            <a:lvl1pPr algn="r">
              <a:defRPr sz="1300"/>
            </a:lvl1pPr>
          </a:lstStyle>
          <a:p>
            <a:pPr>
              <a:defRPr/>
            </a:pPr>
            <a:fld id="{ADBE3CCA-3067-43D1-8172-14F471D2C8E0}" type="slidenum">
              <a:rPr lang="en-GB"/>
              <a:pPr>
                <a:defRPr/>
              </a:pPr>
              <a:t>‹#›</a:t>
            </a:fld>
            <a:endParaRPr lang="en-GB" dirty="0"/>
          </a:p>
        </p:txBody>
      </p:sp>
    </p:spTree>
    <p:extLst>
      <p:ext uri="{BB962C8B-B14F-4D97-AF65-F5344CB8AC3E}">
        <p14:creationId xmlns:p14="http://schemas.microsoft.com/office/powerpoint/2010/main" val="16197561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ADBE3CCA-3067-43D1-8172-14F471D2C8E0}" type="slidenum">
              <a:rPr lang="en-GB" smtClean="0"/>
              <a:pPr>
                <a:defRPr/>
              </a:pPr>
              <a:t>33</a:t>
            </a:fld>
            <a:endParaRPr lang="en-GB" dirty="0"/>
          </a:p>
        </p:txBody>
      </p:sp>
    </p:spTree>
    <p:extLst>
      <p:ext uri="{BB962C8B-B14F-4D97-AF65-F5344CB8AC3E}">
        <p14:creationId xmlns:p14="http://schemas.microsoft.com/office/powerpoint/2010/main" val="7075880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10" name="直角三角形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标题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zh-CN" altLang="en-US" smtClean="0"/>
              <a:t>单击此处编辑母版标题样式</a:t>
            </a:r>
            <a:endParaRPr kumimoji="0" lang="en-US"/>
          </a:p>
        </p:txBody>
      </p:sp>
      <p:sp>
        <p:nvSpPr>
          <p:cNvPr id="17" name="副标题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zh-CN" altLang="en-US" smtClean="0"/>
              <a:t>单击此处编辑母版副标题样式</a:t>
            </a:r>
            <a:endParaRPr kumimoji="0" lang="en-US"/>
          </a:p>
        </p:txBody>
      </p:sp>
      <p:sp>
        <p:nvSpPr>
          <p:cNvPr id="30" name="日期占位符 29"/>
          <p:cNvSpPr>
            <a:spLocks noGrp="1"/>
          </p:cNvSpPr>
          <p:nvPr>
            <p:ph type="dt" sz="half" idx="10"/>
          </p:nvPr>
        </p:nvSpPr>
        <p:spPr/>
        <p:txBody>
          <a:bodyPr/>
          <a:lstStyle>
            <a:lvl1pPr>
              <a:defRPr>
                <a:solidFill>
                  <a:srgbClr val="FFFFFF"/>
                </a:solidFill>
              </a:defRPr>
            </a:lvl1pPr>
            <a:extLst/>
          </a:lstStyle>
          <a:p>
            <a:pPr>
              <a:defRPr/>
            </a:pPr>
            <a:endParaRPr lang="de-DE"/>
          </a:p>
        </p:txBody>
      </p:sp>
      <p:sp>
        <p:nvSpPr>
          <p:cNvPr id="19" name="页脚占位符 18"/>
          <p:cNvSpPr>
            <a:spLocks noGrp="1"/>
          </p:cNvSpPr>
          <p:nvPr>
            <p:ph type="ftr" sz="quarter" idx="11"/>
          </p:nvPr>
        </p:nvSpPr>
        <p:spPr/>
        <p:txBody>
          <a:bodyPr/>
          <a:lstStyle>
            <a:lvl1pPr>
              <a:defRPr>
                <a:solidFill>
                  <a:schemeClr val="accent1">
                    <a:tint val="20000"/>
                  </a:schemeClr>
                </a:solidFill>
              </a:defRPr>
            </a:lvl1pPr>
            <a:extLst/>
          </a:lstStyle>
          <a:p>
            <a:pPr>
              <a:defRPr/>
            </a:pPr>
            <a:endParaRPr lang="de-DE"/>
          </a:p>
        </p:txBody>
      </p:sp>
      <p:sp>
        <p:nvSpPr>
          <p:cNvPr id="27" name="灯片编号占位符 26"/>
          <p:cNvSpPr>
            <a:spLocks noGrp="1"/>
          </p:cNvSpPr>
          <p:nvPr>
            <p:ph type="sldNum" sz="quarter" idx="12"/>
          </p:nvPr>
        </p:nvSpPr>
        <p:spPr/>
        <p:txBody>
          <a:bodyPr/>
          <a:lstStyle>
            <a:lvl1pPr>
              <a:defRPr>
                <a:solidFill>
                  <a:srgbClr val="FFFFFF"/>
                </a:solidFill>
              </a:defRPr>
            </a:lvl1pPr>
            <a:extLst/>
          </a:lstStyle>
          <a:p>
            <a:pPr>
              <a:defRPr/>
            </a:pPr>
            <a:fld id="{77DFD063-3D26-4EA1-9369-0D2BA14F7BCF}" type="slidenum">
              <a:rPr lang="de-DE" smtClean="0"/>
              <a:pPr>
                <a:defRPr/>
              </a:pPr>
              <a:t>‹#›</a:t>
            </a:fld>
            <a:endParaRPr lang="de-DE"/>
          </a:p>
        </p:txBody>
      </p:sp>
    </p:spTree>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extLst/>
          </a:lstStyle>
          <a:p>
            <a:pPr>
              <a:defRPr/>
            </a:pPr>
            <a:endParaRPr lang="de-DE"/>
          </a:p>
        </p:txBody>
      </p:sp>
      <p:sp>
        <p:nvSpPr>
          <p:cNvPr id="3" name="页脚占位符 2"/>
          <p:cNvSpPr>
            <a:spLocks noGrp="1"/>
          </p:cNvSpPr>
          <p:nvPr>
            <p:ph type="ftr" sz="quarter" idx="11"/>
          </p:nvPr>
        </p:nvSpPr>
        <p:spPr/>
        <p:txBody>
          <a:bodyPr/>
          <a:lstStyle>
            <a:extLst/>
          </a:lstStyle>
          <a:p>
            <a:pPr>
              <a:defRPr/>
            </a:pPr>
            <a:endParaRPr lang="de-DE"/>
          </a:p>
        </p:txBody>
      </p:sp>
      <p:sp>
        <p:nvSpPr>
          <p:cNvPr id="4" name="灯片编号占位符 3"/>
          <p:cNvSpPr>
            <a:spLocks noGrp="1"/>
          </p:cNvSpPr>
          <p:nvPr>
            <p:ph type="sldNum" sz="quarter" idx="12"/>
          </p:nvPr>
        </p:nvSpPr>
        <p:spPr/>
        <p:txBody>
          <a:bodyPr/>
          <a:lstStyle>
            <a:extLst/>
          </a:lstStyle>
          <a:p>
            <a:pPr>
              <a:defRPr/>
            </a:pPr>
            <a:fld id="{77DFD063-3D26-4EA1-9369-0D2BA14F7BCF}" type="slidenum">
              <a:rPr lang="de-DE" smtClean="0"/>
              <a:pPr>
                <a:defRPr/>
              </a:pPr>
              <a:t>‹#›</a:t>
            </a:fld>
            <a:endParaRPr lang="de-DE"/>
          </a:p>
        </p:txBody>
      </p:sp>
    </p:spTree>
  </p:cSld>
  <p:clrMapOvr>
    <a:masterClrMapping/>
  </p:clrMapOvr>
  <p:hf hdr="0" ftr="0" dt="0"/>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标题占位符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zh-CN" altLang="en-US" smtClean="0"/>
              <a:t>单击此处编辑母版标题样式</a:t>
            </a:r>
            <a:endParaRPr kumimoji="0" lang="en-US"/>
          </a:p>
        </p:txBody>
      </p:sp>
      <p:sp>
        <p:nvSpPr>
          <p:cNvPr id="30" name="文本占位符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zh-CN" altLang="en-US" smtClean="0"/>
              <a:t>单击此处编辑母版文本样式</a:t>
            </a:r>
          </a:p>
          <a:p>
            <a:pPr lvl="1" eaLnBrk="1" latinLnBrk="0" hangingPunct="1"/>
            <a:r>
              <a:rPr kumimoji="0" lang="zh-CN" altLang="en-US" smtClean="0"/>
              <a:t>第二级</a:t>
            </a:r>
          </a:p>
          <a:p>
            <a:pPr lvl="2" eaLnBrk="1" latinLnBrk="0" hangingPunct="1"/>
            <a:r>
              <a:rPr kumimoji="0" lang="zh-CN" altLang="en-US" smtClean="0"/>
              <a:t>第三级</a:t>
            </a:r>
          </a:p>
          <a:p>
            <a:pPr lvl="3" eaLnBrk="1" latinLnBrk="0" hangingPunct="1"/>
            <a:r>
              <a:rPr kumimoji="0" lang="zh-CN" altLang="en-US" smtClean="0"/>
              <a:t>第四级</a:t>
            </a:r>
          </a:p>
          <a:p>
            <a:pPr lvl="4" eaLnBrk="1" latinLnBrk="0" hangingPunct="1"/>
            <a:r>
              <a:rPr kumimoji="0" lang="zh-CN" altLang="en-US" smtClean="0"/>
              <a:t>第五级</a:t>
            </a:r>
            <a:endParaRPr kumimoji="0" lang="en-US"/>
          </a:p>
        </p:txBody>
      </p:sp>
      <p:sp>
        <p:nvSpPr>
          <p:cNvPr id="10" name="日期占位符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pPr>
              <a:defRPr/>
            </a:pPr>
            <a:endParaRPr lang="de-DE"/>
          </a:p>
        </p:txBody>
      </p:sp>
      <p:sp>
        <p:nvSpPr>
          <p:cNvPr id="22" name="页脚占位符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pPr>
              <a:defRPr/>
            </a:pPr>
            <a:endParaRPr lang="de-DE"/>
          </a:p>
        </p:txBody>
      </p:sp>
      <p:sp>
        <p:nvSpPr>
          <p:cNvPr id="18" name="灯片编号占位符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pPr>
              <a:defRPr/>
            </a:pPr>
            <a:fld id="{77DFD063-3D26-4EA1-9369-0D2BA14F7BCF}" type="slidenum">
              <a:rPr lang="de-DE" smtClean="0"/>
              <a:pPr>
                <a:defRPr/>
              </a:pPr>
              <a:t>‹#›</a:t>
            </a:fld>
            <a:endParaRPr lang="de-DE"/>
          </a:p>
        </p:txBody>
      </p:sp>
    </p:spTree>
  </p:cSld>
  <p:clrMap bg1="lt1" tx1="dk1" bg2="lt2" tx2="dk2" accent1="accent1" accent2="accent2" accent3="accent3" accent4="accent4" accent5="accent5" accent6="accent6" hlink="hlink" folHlink="folHlink"/>
  <p:sldLayoutIdLst>
    <p:sldLayoutId id="2147483688" r:id="rId1"/>
    <p:sldLayoutId id="2147483694" r:id="rId2"/>
  </p:sldLayoutIdLst>
  <p:hf hdr="0" ftr="0" dt="0"/>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image" Target="../media/image3.w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5.w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9.wm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p:cNvSpPr>
            <a:spLocks noGrp="1"/>
          </p:cNvSpPr>
          <p:nvPr>
            <p:ph type="sldNum" sz="quarter" idx="12"/>
          </p:nvPr>
        </p:nvSpPr>
        <p:spPr/>
        <p:txBody>
          <a:bodyPr/>
          <a:lstStyle/>
          <a:p>
            <a:pPr>
              <a:defRPr/>
            </a:pPr>
            <a:fld id="{FCD8EF8A-8D1F-45A7-B3EF-59D8954F57D3}" type="slidenum">
              <a:rPr lang="de-DE" smtClean="0"/>
              <a:pPr>
                <a:defRPr/>
              </a:pPr>
              <a:t>1</a:t>
            </a:fld>
            <a:endParaRPr lang="de-DE"/>
          </a:p>
        </p:txBody>
      </p:sp>
      <p:sp>
        <p:nvSpPr>
          <p:cNvPr id="9" name="Rectangle 2"/>
          <p:cNvSpPr txBox="1">
            <a:spLocks noChangeArrowheads="1"/>
          </p:cNvSpPr>
          <p:nvPr/>
        </p:nvSpPr>
        <p:spPr>
          <a:xfrm>
            <a:off x="971550" y="2252270"/>
            <a:ext cx="7086600" cy="2089150"/>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GB" sz="4100" b="1" i="0" u="none" strike="noStrike" kern="1200" cap="none" spc="0" normalizeH="0" baseline="0" noProof="0" dirty="0" smtClean="0">
                <a:ln>
                  <a:noFill/>
                </a:ln>
                <a:solidFill>
                  <a:schemeClr val="tx2"/>
                </a:solidFill>
                <a:effectLst>
                  <a:outerShdw blurRad="31750" dist="25400" dir="5400000" algn="tl" rotWithShape="0">
                    <a:srgbClr val="000000">
                      <a:alpha val="25000"/>
                    </a:srgbClr>
                  </a:outerShdw>
                </a:effectLst>
                <a:uLnTx/>
                <a:uFillTx/>
                <a:latin typeface="Times New Roman" pitchFamily="18" charset="0"/>
                <a:ea typeface="+mj-ea"/>
                <a:cs typeface="Times New Roman" pitchFamily="18" charset="0"/>
              </a:rPr>
              <a:t>Telephone Service</a:t>
            </a:r>
            <a:r>
              <a:rPr kumimoji="0" lang="en-GB" sz="4100" b="1" i="0" u="none" strike="noStrike" kern="1200" cap="none" spc="0" normalizeH="0" noProof="0" dirty="0" smtClean="0">
                <a:ln>
                  <a:noFill/>
                </a:ln>
                <a:solidFill>
                  <a:schemeClr val="tx2"/>
                </a:solidFill>
                <a:effectLst>
                  <a:outerShdw blurRad="31750" dist="25400" dir="5400000" algn="tl" rotWithShape="0">
                    <a:srgbClr val="000000">
                      <a:alpha val="25000"/>
                    </a:srgbClr>
                  </a:outerShdw>
                </a:effectLst>
                <a:uLnTx/>
                <a:uFillTx/>
                <a:latin typeface="Times New Roman" pitchFamily="18" charset="0"/>
                <a:ea typeface="+mj-ea"/>
                <a:cs typeface="Times New Roman" pitchFamily="18" charset="0"/>
              </a:rPr>
              <a:t> </a:t>
            </a:r>
            <a:r>
              <a:rPr kumimoji="0" lang="en-GB" sz="4100" b="1" i="0" u="none" strike="noStrike" kern="1200" cap="none" spc="0" normalizeH="0" baseline="0" noProof="0" dirty="0" smtClean="0">
                <a:ln>
                  <a:noFill/>
                </a:ln>
                <a:solidFill>
                  <a:schemeClr val="tx2"/>
                </a:solidFill>
                <a:effectLst>
                  <a:outerShdw blurRad="31750" dist="25400" dir="5400000" algn="tl" rotWithShape="0">
                    <a:srgbClr val="000000">
                      <a:alpha val="25000"/>
                    </a:srgbClr>
                  </a:outerShdw>
                </a:effectLst>
                <a:uLnTx/>
                <a:uFillTx/>
                <a:latin typeface="Times New Roman" pitchFamily="18" charset="0"/>
                <a:ea typeface="+mj-ea"/>
                <a:cs typeface="Times New Roman" pitchFamily="18" charset="0"/>
              </a:rPr>
              <a:t>Training</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GB" sz="4100" b="1" i="0" u="none" strike="noStrike" kern="1200" cap="none" spc="0" normalizeH="0" baseline="0" noProof="0" dirty="0" smtClean="0">
                <a:ln>
                  <a:noFill/>
                </a:ln>
                <a:solidFill>
                  <a:schemeClr val="tx2"/>
                </a:solidFill>
                <a:effectLst>
                  <a:outerShdw blurRad="31750" dist="25400" dir="5400000" algn="tl" rotWithShape="0">
                    <a:srgbClr val="000000">
                      <a:alpha val="25000"/>
                    </a:srgbClr>
                  </a:outerShdw>
                </a:effectLst>
                <a:uLnTx/>
                <a:uFillTx/>
                <a:latin typeface="Times New Roman" pitchFamily="18" charset="0"/>
                <a:ea typeface="+mj-ea"/>
                <a:cs typeface="Times New Roman" pitchFamily="18" charset="0"/>
              </a:rPr>
              <a:t/>
            </a:r>
            <a:br>
              <a:rPr kumimoji="0" lang="en-GB" sz="4100" b="1" i="0" u="none" strike="noStrike" kern="1200" cap="none" spc="0" normalizeH="0" baseline="0" noProof="0" dirty="0" smtClean="0">
                <a:ln>
                  <a:noFill/>
                </a:ln>
                <a:solidFill>
                  <a:schemeClr val="tx2"/>
                </a:solidFill>
                <a:effectLst>
                  <a:outerShdw blurRad="31750" dist="25400" dir="5400000" algn="tl" rotWithShape="0">
                    <a:srgbClr val="000000">
                      <a:alpha val="25000"/>
                    </a:srgbClr>
                  </a:outerShdw>
                </a:effectLst>
                <a:uLnTx/>
                <a:uFillTx/>
                <a:latin typeface="Times New Roman" pitchFamily="18" charset="0"/>
                <a:ea typeface="+mj-ea"/>
                <a:cs typeface="Times New Roman" pitchFamily="18" charset="0"/>
              </a:rPr>
            </a:br>
            <a:r>
              <a:rPr kumimoji="0" lang="zh-CN" altLang="de-DE" sz="4100" b="1" i="0" u="none" strike="noStrike" kern="1200" cap="none" spc="0" normalizeH="0" baseline="0" noProof="0" dirty="0" smtClean="0">
                <a:ln>
                  <a:noFill/>
                </a:ln>
                <a:effectLst>
                  <a:outerShdw blurRad="31750" dist="25400" dir="5400000" algn="tl" rotWithShape="0">
                    <a:srgbClr val="000000">
                      <a:alpha val="25000"/>
                    </a:srgbClr>
                  </a:outerShdw>
                </a:effectLst>
                <a:uLnTx/>
                <a:uFillTx/>
                <a:latin typeface="+mj-lt"/>
                <a:ea typeface="宋体" charset="-122"/>
                <a:cs typeface="+mj-cs"/>
              </a:rPr>
              <a:t>电话</a:t>
            </a:r>
            <a:r>
              <a:rPr lang="zh-CN" altLang="en-US" sz="4100" b="1" dirty="0">
                <a:effectLst>
                  <a:outerShdw blurRad="31750" dist="25400" dir="5400000" algn="tl" rotWithShape="0">
                    <a:srgbClr val="000000">
                      <a:alpha val="25000"/>
                    </a:srgbClr>
                  </a:outerShdw>
                </a:effectLst>
                <a:latin typeface="+mj-lt"/>
                <a:ea typeface="宋体" charset="-122"/>
                <a:cs typeface="+mj-cs"/>
              </a:rPr>
              <a:t>礼仪</a:t>
            </a:r>
            <a:r>
              <a:rPr kumimoji="0" lang="zh-CN" altLang="de-DE" sz="4100" b="1" i="0" u="none" strike="noStrike" kern="1200" cap="none" spc="0" normalizeH="0" baseline="0" noProof="0" dirty="0" smtClean="0">
                <a:ln>
                  <a:noFill/>
                </a:ln>
                <a:effectLst>
                  <a:outerShdw blurRad="31750" dist="25400" dir="5400000" algn="tl" rotWithShape="0">
                    <a:srgbClr val="000000">
                      <a:alpha val="25000"/>
                    </a:srgbClr>
                  </a:outerShdw>
                </a:effectLst>
                <a:uLnTx/>
                <a:uFillTx/>
                <a:latin typeface="+mj-lt"/>
                <a:ea typeface="宋体" charset="-122"/>
                <a:cs typeface="+mj-cs"/>
              </a:rPr>
              <a:t>培训</a:t>
            </a:r>
            <a:endParaRPr kumimoji="0" lang="en-GB" sz="4100" b="1" i="0" u="none" strike="noStrike" kern="1200" cap="none" spc="0" normalizeH="0" baseline="0" noProof="0" dirty="0" smtClean="0">
              <a:ln>
                <a:noFill/>
              </a:ln>
              <a:effectLst>
                <a:outerShdw blurRad="31750" dist="25400" dir="5400000" algn="tl" rotWithShape="0">
                  <a:srgbClr val="000000">
                    <a:alpha val="25000"/>
                  </a:srgbClr>
                </a:outerShdw>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liennummernplatzhalter 7"/>
          <p:cNvSpPr>
            <a:spLocks noGrp="1"/>
          </p:cNvSpPr>
          <p:nvPr>
            <p:ph type="sldNum" sz="quarter" idx="12"/>
          </p:nvPr>
        </p:nvSpPr>
        <p:spPr/>
        <p:txBody>
          <a:bodyPr/>
          <a:lstStyle/>
          <a:p>
            <a:pPr>
              <a:defRPr/>
            </a:pPr>
            <a:fld id="{FCD8EF8A-8D1F-45A7-B3EF-59D8954F57D3}" type="slidenum">
              <a:rPr lang="de-DE" smtClean="0"/>
              <a:pPr>
                <a:defRPr/>
              </a:pPr>
              <a:t>2</a:t>
            </a:fld>
            <a:endParaRPr lang="de-DE"/>
          </a:p>
        </p:txBody>
      </p:sp>
      <p:sp>
        <p:nvSpPr>
          <p:cNvPr id="10" name="Rectangle 2"/>
          <p:cNvSpPr txBox="1">
            <a:spLocks noChangeArrowheads="1"/>
          </p:cNvSpPr>
          <p:nvPr/>
        </p:nvSpPr>
        <p:spPr>
          <a:xfrm>
            <a:off x="109000" y="152288"/>
            <a:ext cx="7543800" cy="684551"/>
          </a:xfrm>
          <a:prstGeom prst="rect">
            <a:avLst/>
          </a:prstGeom>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b="1" i="0" u="none" strike="noStrike" kern="1200" cap="none" spc="0" normalizeH="0" baseline="0" noProof="0" dirty="0" smtClean="0">
                <a:ln>
                  <a:noFill/>
                </a:ln>
                <a:solidFill>
                  <a:schemeClr val="tx2"/>
                </a:solidFill>
                <a:uLnTx/>
                <a:uFillTx/>
                <a:latin typeface="Times New Roman" pitchFamily="18" charset="0"/>
                <a:ea typeface="+mj-ea"/>
                <a:cs typeface="Times New Roman" pitchFamily="18" charset="0"/>
              </a:rPr>
              <a:t>Training Summary </a:t>
            </a:r>
            <a:r>
              <a:rPr kumimoji="0" lang="zh-CN" altLang="de-DE" b="1" i="0" u="none" strike="noStrike" kern="1200" cap="none" spc="0" normalizeH="0" baseline="0" noProof="0" dirty="0" smtClean="0">
                <a:ln>
                  <a:noFill/>
                </a:ln>
                <a:solidFill>
                  <a:schemeClr val="tx2"/>
                </a:solidFill>
                <a:uLnTx/>
                <a:uFillTx/>
                <a:latin typeface="+mj-lt"/>
                <a:ea typeface="宋体" charset="-122"/>
                <a:cs typeface="+mj-cs"/>
              </a:rPr>
              <a:t>培训</a:t>
            </a:r>
            <a:r>
              <a:rPr kumimoji="0" lang="zh-CN" altLang="en-US" b="1" i="0" u="none" strike="noStrike" kern="1200" cap="none" spc="0" normalizeH="0" baseline="0" noProof="0" dirty="0" smtClean="0">
                <a:ln>
                  <a:noFill/>
                </a:ln>
                <a:solidFill>
                  <a:schemeClr val="tx2"/>
                </a:solidFill>
                <a:uLnTx/>
                <a:uFillTx/>
                <a:latin typeface="+mj-lt"/>
                <a:ea typeface="宋体" charset="-122"/>
                <a:cs typeface="+mj-cs"/>
              </a:rPr>
              <a:t>概要</a:t>
            </a:r>
            <a:endParaRPr kumimoji="0" lang="en-GB" b="1" i="0" u="none" strike="noStrike" kern="1200" cap="none" spc="0" normalizeH="0" baseline="0" noProof="0" dirty="0" smtClean="0">
              <a:ln>
                <a:noFill/>
              </a:ln>
              <a:solidFill>
                <a:schemeClr val="tx2"/>
              </a:solidFill>
              <a:uLnTx/>
              <a:uFillTx/>
              <a:latin typeface="+mj-lt"/>
              <a:ea typeface="+mj-ea"/>
              <a:cs typeface="+mj-cs"/>
            </a:endParaRPr>
          </a:p>
        </p:txBody>
      </p:sp>
      <p:sp>
        <p:nvSpPr>
          <p:cNvPr id="11" name="Rectangle 3"/>
          <p:cNvSpPr txBox="1">
            <a:spLocks noChangeArrowheads="1"/>
          </p:cNvSpPr>
          <p:nvPr/>
        </p:nvSpPr>
        <p:spPr>
          <a:xfrm>
            <a:off x="227525" y="836839"/>
            <a:ext cx="8686873" cy="4344649"/>
          </a:xfrm>
          <a:prstGeom prst="rect">
            <a:avLst/>
          </a:prstGeom>
        </p:spPr>
        <p:txBody>
          <a:bodyPr/>
          <a:lstStyle/>
          <a:p>
            <a:pPr marL="358775" marR="0" lvl="0" indent="-358775" algn="l" defTabSz="441325" rtl="0" eaLnBrk="1" fontAlgn="auto" latinLnBrk="0" hangingPunct="1">
              <a:lnSpc>
                <a:spcPct val="90000"/>
              </a:lnSpc>
              <a:spcBef>
                <a:spcPts val="400"/>
              </a:spcBef>
              <a:spcAft>
                <a:spcPts val="0"/>
              </a:spcAft>
              <a:buClr>
                <a:schemeClr val="accent1"/>
              </a:buClr>
              <a:buSzPct val="68000"/>
              <a:buFont typeface="Wingdings 3"/>
              <a:buChar char=""/>
              <a:tabLst/>
              <a:defRPr/>
            </a:pPr>
            <a:r>
              <a:rPr kumimoji="0" lang="en-GB" sz="2000" b="1"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Introduction </a:t>
            </a:r>
            <a:r>
              <a:rPr kumimoji="0" lang="zh-CN" altLang="de-DE" sz="2000" b="1"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介绍</a:t>
            </a:r>
            <a:endParaRPr kumimoji="0" lang="en-GB" sz="2000" b="1"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358775" marR="0" lvl="0" indent="-358775" algn="l" defTabSz="441325" rtl="0" eaLnBrk="1" fontAlgn="auto" latinLnBrk="0" hangingPunct="1">
              <a:lnSpc>
                <a:spcPts val="2900"/>
              </a:lnSpc>
              <a:spcBef>
                <a:spcPts val="400"/>
              </a:spcBef>
              <a:spcAft>
                <a:spcPts val="0"/>
              </a:spcAft>
              <a:buClr>
                <a:schemeClr val="accent1"/>
              </a:buClr>
              <a:buSzPct val="68000"/>
              <a:buFont typeface="Wingdings 3"/>
              <a:buChar char=""/>
              <a:tabLst/>
              <a:defRPr/>
            </a:pPr>
            <a:r>
              <a:rPr kumimoji="0" lang="en-GB" sz="20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Fundamental questions </a:t>
            </a:r>
            <a:r>
              <a:rPr kumimoji="0" lang="zh-CN" altLang="de-DE"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基本问题</a:t>
            </a:r>
            <a:endParaRPr kumimoji="0" lang="en-GB" sz="20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720000" marR="0" lvl="0" indent="-358775" algn="l" defTabSz="441325" rtl="0" eaLnBrk="1" fontAlgn="auto" latinLnBrk="0" hangingPunct="1">
              <a:lnSpc>
                <a:spcPts val="2900"/>
              </a:lnSpc>
              <a:spcBef>
                <a:spcPts val="400"/>
              </a:spcBef>
              <a:spcAft>
                <a:spcPts val="0"/>
              </a:spcAft>
              <a:buClr>
                <a:schemeClr val="accent1"/>
              </a:buClr>
              <a:buSzPct val="68000"/>
              <a:buFont typeface="Wingdings" pitchFamily="2" charset="2"/>
              <a:buChar char="è"/>
              <a:tabLst/>
              <a:defRPr/>
            </a:pPr>
            <a:r>
              <a:rPr kumimoji="0" lang="en-GB" sz="20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Why is professional behaviour so important on the phone? </a:t>
            </a:r>
          </a:p>
          <a:p>
            <a:pPr marL="684000" marR="0" lvl="0" algn="l" defTabSz="441325" rtl="0" eaLnBrk="1" fontAlgn="auto" latinLnBrk="0" hangingPunct="1">
              <a:lnSpc>
                <a:spcPts val="2900"/>
              </a:lnSpc>
              <a:spcBef>
                <a:spcPts val="400"/>
              </a:spcBef>
              <a:spcAft>
                <a:spcPts val="0"/>
              </a:spcAft>
              <a:buClr>
                <a:schemeClr val="accent1"/>
              </a:buClr>
              <a:buSzPct val="68000"/>
              <a:tabLst/>
              <a:defRPr/>
            </a:pPr>
            <a:r>
              <a:rPr kumimoji="0" lang="zh-CN" altLang="de-DE"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为什么专业的</a:t>
            </a:r>
            <a:r>
              <a:rPr lang="zh-CN" altLang="en-US" sz="2000" dirty="0">
                <a:latin typeface="Times New Roman" pitchFamily="18" charset="0"/>
                <a:ea typeface="宋体" charset="-122"/>
                <a:cs typeface="Times New Roman" pitchFamily="18" charset="0"/>
              </a:rPr>
              <a:t>交谈方式</a:t>
            </a:r>
            <a:r>
              <a:rPr kumimoji="0" lang="zh-CN" altLang="de-DE"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在电话中是如此重要？</a:t>
            </a:r>
            <a:endParaRPr lang="en-US" altLang="zh-CN" sz="2000" dirty="0">
              <a:latin typeface="Times New Roman" pitchFamily="18" charset="0"/>
              <a:ea typeface="宋体" charset="-122"/>
              <a:cs typeface="Times New Roman" pitchFamily="18" charset="0"/>
            </a:endParaRPr>
          </a:p>
          <a:p>
            <a:pPr marL="684000" marR="0" lvl="0" algn="l" defTabSz="441325" rtl="0" eaLnBrk="1" fontAlgn="auto" latinLnBrk="0" hangingPunct="1">
              <a:lnSpc>
                <a:spcPts val="2900"/>
              </a:lnSpc>
              <a:spcBef>
                <a:spcPts val="400"/>
              </a:spcBef>
              <a:spcAft>
                <a:spcPts val="0"/>
              </a:spcAft>
              <a:buClr>
                <a:schemeClr val="accent1"/>
              </a:buClr>
              <a:buSzPct val="68000"/>
              <a:tabLst/>
              <a:defRPr/>
            </a:pPr>
            <a:endParaRPr kumimoji="0" lang="en-GB" sz="20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720000" marR="0" lvl="0" indent="-358775" algn="l" defTabSz="441325" rtl="0" eaLnBrk="1" fontAlgn="auto" latinLnBrk="0" hangingPunct="1">
              <a:lnSpc>
                <a:spcPts val="2900"/>
              </a:lnSpc>
              <a:spcBef>
                <a:spcPts val="400"/>
              </a:spcBef>
              <a:spcAft>
                <a:spcPts val="0"/>
              </a:spcAft>
              <a:buClr>
                <a:schemeClr val="accent1"/>
              </a:buClr>
              <a:buSzPct val="68000"/>
              <a:buFont typeface="Wingdings" pitchFamily="2" charset="2"/>
              <a:buChar char="è"/>
              <a:tabLst/>
              <a:defRPr/>
            </a:pPr>
            <a:r>
              <a:rPr kumimoji="0" lang="en-GB" sz="20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Why is the telephone such an important tool of communication?</a:t>
            </a:r>
            <a:r>
              <a:rPr kumimoji="0" lang="zh-CN" altLang="de-DE"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 </a:t>
            </a:r>
            <a:endParaRPr kumimoji="0" lang="en-US" altLang="zh-CN"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endParaRPr>
          </a:p>
          <a:p>
            <a:pPr marL="684000" marR="0" lvl="0" algn="l" defTabSz="441325" rtl="0" eaLnBrk="1" fontAlgn="auto" latinLnBrk="0" hangingPunct="1">
              <a:lnSpc>
                <a:spcPts val="2900"/>
              </a:lnSpc>
              <a:spcBef>
                <a:spcPts val="400"/>
              </a:spcBef>
              <a:spcAft>
                <a:spcPts val="0"/>
              </a:spcAft>
              <a:buClr>
                <a:schemeClr val="accent1"/>
              </a:buClr>
              <a:buSzPct val="68000"/>
              <a:tabLst/>
              <a:defRPr/>
            </a:pPr>
            <a:r>
              <a:rPr kumimoji="0" lang="zh-CN" altLang="de-DE"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为什么电话是重要的沟通工具？</a:t>
            </a:r>
            <a:endParaRPr kumimoji="0" lang="en-US" altLang="zh-CN"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endParaRPr>
          </a:p>
          <a:p>
            <a:pPr marL="684000" marR="0" lvl="0" algn="l" defTabSz="441325" rtl="0" eaLnBrk="1" fontAlgn="auto" latinLnBrk="0" hangingPunct="1">
              <a:lnSpc>
                <a:spcPts val="2900"/>
              </a:lnSpc>
              <a:spcBef>
                <a:spcPts val="400"/>
              </a:spcBef>
              <a:spcAft>
                <a:spcPts val="0"/>
              </a:spcAft>
              <a:buClr>
                <a:schemeClr val="accent1"/>
              </a:buClr>
              <a:buSzPct val="68000"/>
              <a:tabLst/>
              <a:defRPr/>
            </a:pPr>
            <a:endParaRPr kumimoji="0" lang="en-GB" sz="20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358775" marR="0" lvl="0" indent="-358775" algn="just" defTabSz="441325" rtl="0" eaLnBrk="1" fontAlgn="auto" latinLnBrk="0" hangingPunct="1">
              <a:lnSpc>
                <a:spcPts val="2900"/>
              </a:lnSpc>
              <a:spcBef>
                <a:spcPts val="400"/>
              </a:spcBef>
              <a:spcAft>
                <a:spcPts val="0"/>
              </a:spcAft>
              <a:buClr>
                <a:schemeClr val="accent1"/>
              </a:buClr>
              <a:buSzPct val="68000"/>
              <a:buFont typeface="Wingdings 3"/>
              <a:buChar char=""/>
              <a:tabLst/>
              <a:defRPr/>
            </a:pPr>
            <a:r>
              <a:rPr kumimoji="0" lang="en-GB" sz="20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Do’s and Don’ts on the phone</a:t>
            </a:r>
            <a:r>
              <a:rPr kumimoji="0" lang="zh-CN" altLang="de-DE"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 </a:t>
            </a:r>
            <a:endParaRPr kumimoji="0" lang="de-DE" altLang="zh-CN"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endParaRPr>
          </a:p>
          <a:p>
            <a:pPr marL="358775" marR="0" lvl="0" indent="-358775" algn="just" defTabSz="441325" rtl="0" eaLnBrk="1" fontAlgn="auto" latinLnBrk="0" hangingPunct="1">
              <a:lnSpc>
                <a:spcPts val="2900"/>
              </a:lnSpc>
              <a:spcBef>
                <a:spcPts val="400"/>
              </a:spcBef>
              <a:spcAft>
                <a:spcPts val="0"/>
              </a:spcAft>
              <a:buClr>
                <a:schemeClr val="accent1"/>
              </a:buClr>
              <a:buSzPct val="68000"/>
              <a:buFont typeface="Wingdings" pitchFamily="2" charset="2"/>
              <a:buNone/>
              <a:tabLst/>
              <a:defRPr/>
            </a:pPr>
            <a:r>
              <a:rPr kumimoji="0" lang="zh-CN" altLang="de-DE"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      电话</a:t>
            </a:r>
            <a:r>
              <a:rPr kumimoji="0" lang="zh-CN" altLang="en-US"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沟通中</a:t>
            </a:r>
            <a:r>
              <a:rPr kumimoji="0" lang="zh-CN" altLang="de-DE"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可以</a:t>
            </a:r>
            <a:r>
              <a:rPr lang="zh-CN" altLang="en-US" sz="2000" dirty="0" smtClean="0">
                <a:latin typeface="Times New Roman" pitchFamily="18" charset="0"/>
                <a:ea typeface="宋体" charset="-122"/>
                <a:cs typeface="Times New Roman" pitchFamily="18" charset="0"/>
              </a:rPr>
              <a:t>说</a:t>
            </a:r>
            <a:r>
              <a:rPr lang="zh-CN" altLang="en-US" sz="2000" dirty="0">
                <a:latin typeface="Times New Roman" pitchFamily="18" charset="0"/>
                <a:ea typeface="宋体" charset="-122"/>
                <a:cs typeface="Times New Roman" pitchFamily="18" charset="0"/>
              </a:rPr>
              <a:t>与</a:t>
            </a:r>
            <a:r>
              <a:rPr kumimoji="0" lang="zh-CN" altLang="de-DE"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和不可以</a:t>
            </a:r>
            <a:r>
              <a:rPr lang="zh-CN" altLang="en-US" sz="2000" dirty="0">
                <a:latin typeface="Times New Roman" pitchFamily="18" charset="0"/>
                <a:ea typeface="宋体" charset="-122"/>
                <a:cs typeface="Times New Roman" pitchFamily="18" charset="0"/>
              </a:rPr>
              <a:t>说</a:t>
            </a:r>
            <a:r>
              <a:rPr kumimoji="0" lang="zh-CN" altLang="de-DE"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a:t>
            </a:r>
            <a:endParaRPr kumimoji="0" lang="en-US" altLang="zh-CN"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endParaRPr>
          </a:p>
          <a:p>
            <a:pPr marL="358775" marR="0" lvl="0" indent="-358775" algn="just" defTabSz="441325" rtl="0" eaLnBrk="1" fontAlgn="auto" latinLnBrk="0" hangingPunct="1">
              <a:lnSpc>
                <a:spcPts val="2900"/>
              </a:lnSpc>
              <a:spcBef>
                <a:spcPts val="400"/>
              </a:spcBef>
              <a:spcAft>
                <a:spcPts val="0"/>
              </a:spcAft>
              <a:buClr>
                <a:schemeClr val="accent1"/>
              </a:buClr>
              <a:buSzPct val="68000"/>
              <a:buFont typeface="Wingdings" pitchFamily="2" charset="2"/>
              <a:buNone/>
              <a:tabLst/>
              <a:defRPr/>
            </a:pPr>
            <a:endParaRPr kumimoji="0" lang="en-GB" sz="20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358775" marR="0" lvl="0" indent="-358775" algn="l" defTabSz="441325" rtl="0" eaLnBrk="1" fontAlgn="auto" latinLnBrk="0" hangingPunct="1">
              <a:lnSpc>
                <a:spcPts val="2900"/>
              </a:lnSpc>
              <a:spcBef>
                <a:spcPts val="400"/>
              </a:spcBef>
              <a:spcAft>
                <a:spcPts val="0"/>
              </a:spcAft>
              <a:buClr>
                <a:schemeClr val="accent1"/>
              </a:buClr>
              <a:buSzPct val="68000"/>
              <a:buFont typeface="Wingdings 3"/>
              <a:buChar char=""/>
              <a:tabLst/>
              <a:defRPr/>
            </a:pPr>
            <a:r>
              <a:rPr kumimoji="0" lang="en-GB" sz="20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Workplace “telephone” – What do you need to make a professional phone call? </a:t>
            </a:r>
          </a:p>
          <a:p>
            <a:pPr marL="358775" marR="0" lvl="0" indent="-358775" algn="l" defTabSz="441325" rtl="0" eaLnBrk="1" fontAlgn="auto" latinLnBrk="0" hangingPunct="1">
              <a:lnSpc>
                <a:spcPts val="2900"/>
              </a:lnSpc>
              <a:spcBef>
                <a:spcPts val="400"/>
              </a:spcBef>
              <a:spcAft>
                <a:spcPts val="0"/>
              </a:spcAft>
              <a:buClr>
                <a:schemeClr val="accent1"/>
              </a:buClr>
              <a:buSzPct val="68000"/>
              <a:buFont typeface="Wingdings" pitchFamily="2" charset="2"/>
              <a:buNone/>
              <a:tabLst/>
              <a:defRPr/>
            </a:pPr>
            <a:r>
              <a:rPr kumimoji="0" lang="zh-CN" altLang="de-DE"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	工作</a:t>
            </a:r>
            <a:r>
              <a:rPr lang="zh-CN" altLang="en-US" sz="2000" dirty="0" smtClean="0">
                <a:latin typeface="Times New Roman" pitchFamily="18" charset="0"/>
                <a:ea typeface="宋体" charset="-122"/>
                <a:cs typeface="Times New Roman" pitchFamily="18" charset="0"/>
              </a:rPr>
              <a:t>领</a:t>
            </a:r>
            <a:r>
              <a:rPr kumimoji="0" lang="zh-CN" altLang="en-US"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域</a:t>
            </a:r>
            <a:r>
              <a:rPr kumimoji="0" lang="en-GB" sz="20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a:t>
            </a:r>
            <a:r>
              <a:rPr kumimoji="0" lang="zh-CN" altLang="de-DE"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电话</a:t>
            </a:r>
            <a:r>
              <a:rPr kumimoji="0" lang="zh-CN" altLang="en-US"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沟通</a:t>
            </a:r>
            <a:r>
              <a:rPr kumimoji="0" lang="en-GB" sz="20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a:t>
            </a:r>
            <a:r>
              <a:rPr kumimoji="0" lang="de-DE" altLang="zh-CN"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a:t>
            </a:r>
            <a:r>
              <a:rPr kumimoji="0" lang="zh-CN" altLang="de-DE"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如何</a:t>
            </a:r>
            <a:r>
              <a:rPr lang="zh-CN" altLang="en-US" sz="2000" noProof="0" dirty="0">
                <a:latin typeface="Times New Roman" pitchFamily="18" charset="0"/>
                <a:ea typeface="宋体" charset="-122"/>
                <a:cs typeface="Times New Roman" pitchFamily="18" charset="0"/>
              </a:rPr>
              <a:t>专业</a:t>
            </a:r>
            <a:r>
              <a:rPr kumimoji="0" lang="zh-CN" altLang="de-DE"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的接听电话？</a:t>
            </a:r>
            <a:endParaRPr kumimoji="0" lang="en-GB" sz="20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oliennummernplatzhalter 8"/>
          <p:cNvSpPr>
            <a:spLocks noGrp="1"/>
          </p:cNvSpPr>
          <p:nvPr>
            <p:ph type="sldNum" sz="quarter" idx="12"/>
          </p:nvPr>
        </p:nvSpPr>
        <p:spPr/>
        <p:txBody>
          <a:bodyPr/>
          <a:lstStyle/>
          <a:p>
            <a:pPr>
              <a:defRPr/>
            </a:pPr>
            <a:fld id="{FCD8EF8A-8D1F-45A7-B3EF-59D8954F57D3}" type="slidenum">
              <a:rPr lang="de-DE" smtClean="0"/>
              <a:pPr>
                <a:defRPr/>
              </a:pPr>
              <a:t>3</a:t>
            </a:fld>
            <a:endParaRPr lang="de-DE"/>
          </a:p>
        </p:txBody>
      </p:sp>
      <p:sp>
        <p:nvSpPr>
          <p:cNvPr id="11" name="Rectangle 2"/>
          <p:cNvSpPr txBox="1">
            <a:spLocks noChangeArrowheads="1"/>
          </p:cNvSpPr>
          <p:nvPr/>
        </p:nvSpPr>
        <p:spPr>
          <a:xfrm>
            <a:off x="178647" y="123825"/>
            <a:ext cx="7543800" cy="684551"/>
          </a:xfrm>
          <a:prstGeom prst="rect">
            <a:avLst/>
          </a:prstGeom>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sz="4100" b="1" i="0" u="none" strike="noStrike" kern="1200" cap="none" spc="0" normalizeH="0" baseline="0" noProof="0" dirty="0" smtClean="0">
                <a:ln>
                  <a:noFill/>
                </a:ln>
                <a:solidFill>
                  <a:schemeClr val="tx2"/>
                </a:solidFill>
                <a:uLnTx/>
                <a:uFillTx/>
                <a:latin typeface="Times New Roman" pitchFamily="18" charset="0"/>
                <a:ea typeface="+mj-ea"/>
                <a:cs typeface="Times New Roman" pitchFamily="18" charset="0"/>
              </a:rPr>
              <a:t>Training Summary </a:t>
            </a:r>
            <a:r>
              <a:rPr kumimoji="0" lang="zh-CN" altLang="de-DE" sz="4100" b="1" i="0" u="none" strike="noStrike" kern="1200" cap="none" spc="0" normalizeH="0" baseline="0" noProof="0" dirty="0" smtClean="0">
                <a:ln>
                  <a:noFill/>
                </a:ln>
                <a:solidFill>
                  <a:schemeClr val="tx2"/>
                </a:solidFill>
                <a:uLnTx/>
                <a:uFillTx/>
                <a:latin typeface="Times New Roman" pitchFamily="18" charset="0"/>
                <a:ea typeface="宋体" charset="-122"/>
                <a:cs typeface="Times New Roman" pitchFamily="18" charset="0"/>
              </a:rPr>
              <a:t>培训</a:t>
            </a:r>
            <a:r>
              <a:rPr kumimoji="0" lang="zh-CN" altLang="en-US" sz="4100" b="1" i="0" u="none" strike="noStrike" kern="1200" cap="none" spc="0" normalizeH="0" baseline="0" noProof="0" dirty="0" smtClean="0">
                <a:ln>
                  <a:noFill/>
                </a:ln>
                <a:solidFill>
                  <a:schemeClr val="tx2"/>
                </a:solidFill>
                <a:uLnTx/>
                <a:uFillTx/>
                <a:latin typeface="Times New Roman" pitchFamily="18" charset="0"/>
                <a:ea typeface="宋体" charset="-122"/>
                <a:cs typeface="Times New Roman" pitchFamily="18" charset="0"/>
              </a:rPr>
              <a:t>概要</a:t>
            </a:r>
            <a:endParaRPr kumimoji="0" lang="en-GB" sz="4100" b="1" i="0" u="none" strike="noStrike" kern="1200" cap="none" spc="0" normalizeH="0" baseline="0" noProof="0" dirty="0" smtClean="0">
              <a:ln>
                <a:noFill/>
              </a:ln>
              <a:solidFill>
                <a:schemeClr val="tx2"/>
              </a:solidFill>
              <a:uLnTx/>
              <a:uFillTx/>
              <a:latin typeface="Times New Roman" pitchFamily="18" charset="0"/>
              <a:ea typeface="+mj-ea"/>
              <a:cs typeface="Times New Roman" pitchFamily="18" charset="0"/>
            </a:endParaRPr>
          </a:p>
        </p:txBody>
      </p:sp>
      <p:sp>
        <p:nvSpPr>
          <p:cNvPr id="12" name="Rectangle 3"/>
          <p:cNvSpPr txBox="1">
            <a:spLocks noChangeArrowheads="1"/>
          </p:cNvSpPr>
          <p:nvPr/>
        </p:nvSpPr>
        <p:spPr>
          <a:xfrm>
            <a:off x="220601" y="911025"/>
            <a:ext cx="8609073" cy="4540349"/>
          </a:xfrm>
          <a:prstGeom prst="rect">
            <a:avLst/>
          </a:prstGeom>
        </p:spPr>
        <p:txBody>
          <a:bodyPr/>
          <a:lstStyle/>
          <a:p>
            <a:pPr marL="358775" marR="0" lvl="0" indent="-358775" algn="l" defTabSz="441325" rtl="0" eaLnBrk="1" fontAlgn="auto" latinLnBrk="0" hangingPunct="1">
              <a:lnSpc>
                <a:spcPct val="90000"/>
              </a:lnSpc>
              <a:spcBef>
                <a:spcPts val="400"/>
              </a:spcBef>
              <a:spcAft>
                <a:spcPts val="0"/>
              </a:spcAft>
              <a:buClr>
                <a:schemeClr val="accent1"/>
              </a:buClr>
              <a:buSzPct val="68000"/>
              <a:buFont typeface="Wingdings 3"/>
              <a:buChar char=""/>
              <a:tabLst/>
              <a:defRPr/>
            </a:pPr>
            <a:r>
              <a:rPr kumimoji="0" lang="en-GB" sz="20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The use of questioning techniques </a:t>
            </a:r>
          </a:p>
          <a:p>
            <a:pPr marL="360000" marR="0" lvl="0" algn="l" defTabSz="441325" rtl="0" eaLnBrk="1" fontAlgn="auto" latinLnBrk="0" hangingPunct="1">
              <a:lnSpc>
                <a:spcPct val="90000"/>
              </a:lnSpc>
              <a:spcBef>
                <a:spcPts val="400"/>
              </a:spcBef>
              <a:spcAft>
                <a:spcPts val="0"/>
              </a:spcAft>
              <a:buClr>
                <a:schemeClr val="accent1"/>
              </a:buClr>
              <a:buSzPct val="68000"/>
              <a:tabLst/>
              <a:defRPr/>
            </a:pPr>
            <a:r>
              <a:rPr kumimoji="0" lang="zh-CN" altLang="de-DE"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使用提问技巧</a:t>
            </a:r>
            <a:endParaRPr kumimoji="0" lang="en-US" altLang="zh-CN"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endParaRPr>
          </a:p>
          <a:p>
            <a:pPr marL="360000" marR="0" lvl="0" algn="l" defTabSz="441325" rtl="0" eaLnBrk="1" fontAlgn="auto" latinLnBrk="0" hangingPunct="1">
              <a:lnSpc>
                <a:spcPct val="90000"/>
              </a:lnSpc>
              <a:spcBef>
                <a:spcPts val="400"/>
              </a:spcBef>
              <a:spcAft>
                <a:spcPts val="0"/>
              </a:spcAft>
              <a:buClr>
                <a:schemeClr val="accent1"/>
              </a:buClr>
              <a:buSzPct val="68000"/>
              <a:tabLst/>
              <a:defRPr/>
            </a:pPr>
            <a:endParaRPr kumimoji="0" lang="en-GB" sz="20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358775" marR="0" lvl="0" indent="-358775" algn="l" defTabSz="441325" rtl="0" eaLnBrk="1" fontAlgn="auto" latinLnBrk="0" hangingPunct="1">
              <a:lnSpc>
                <a:spcPct val="90000"/>
              </a:lnSpc>
              <a:spcBef>
                <a:spcPts val="400"/>
              </a:spcBef>
              <a:spcAft>
                <a:spcPts val="0"/>
              </a:spcAft>
              <a:buClr>
                <a:schemeClr val="accent1"/>
              </a:buClr>
              <a:buSzPct val="68000"/>
              <a:buFont typeface="Wingdings 3"/>
              <a:buChar char=""/>
              <a:tabLst/>
              <a:defRPr/>
            </a:pPr>
            <a:r>
              <a:rPr kumimoji="0" lang="en-GB" sz="20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XYZ Hotels Telephone Service Standards</a:t>
            </a:r>
            <a:r>
              <a:rPr kumimoji="0" lang="zh-CN" altLang="de-DE"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 </a:t>
            </a:r>
            <a:endParaRPr kumimoji="0" lang="en-US" altLang="zh-CN"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endParaRPr>
          </a:p>
          <a:p>
            <a:pPr marL="360000" marR="0" lvl="0" algn="l" defTabSz="441325" rtl="0" eaLnBrk="1" fontAlgn="auto" latinLnBrk="0" hangingPunct="1">
              <a:lnSpc>
                <a:spcPct val="90000"/>
              </a:lnSpc>
              <a:spcBef>
                <a:spcPts val="400"/>
              </a:spcBef>
              <a:spcAft>
                <a:spcPts val="0"/>
              </a:spcAft>
              <a:buClr>
                <a:schemeClr val="accent1"/>
              </a:buClr>
              <a:buSzPct val="68000"/>
              <a:tabLst/>
              <a:defRPr/>
            </a:pPr>
            <a:r>
              <a:rPr kumimoji="0" lang="zh-CN" altLang="en-US"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巴伐利亚电</a:t>
            </a:r>
            <a:r>
              <a:rPr kumimoji="0" lang="zh-CN" altLang="de-DE"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话</a:t>
            </a:r>
            <a:r>
              <a:rPr kumimoji="0" lang="zh-CN" altLang="en-US"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服务</a:t>
            </a:r>
            <a:r>
              <a:rPr kumimoji="0" lang="zh-CN" altLang="de-DE"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标准</a:t>
            </a:r>
            <a:endParaRPr lang="en-US" altLang="zh-CN" sz="2000" noProof="0" dirty="0" smtClean="0">
              <a:latin typeface="Times New Roman" pitchFamily="18" charset="0"/>
              <a:ea typeface="宋体" charset="-122"/>
              <a:cs typeface="Times New Roman" pitchFamily="18" charset="0"/>
            </a:endParaRPr>
          </a:p>
          <a:p>
            <a:pPr marL="360000" marR="0" lvl="0" algn="l" defTabSz="441325" rtl="0" eaLnBrk="1" fontAlgn="auto" latinLnBrk="0" hangingPunct="1">
              <a:lnSpc>
                <a:spcPct val="90000"/>
              </a:lnSpc>
              <a:spcBef>
                <a:spcPts val="400"/>
              </a:spcBef>
              <a:spcAft>
                <a:spcPts val="0"/>
              </a:spcAft>
              <a:buClr>
                <a:schemeClr val="accent1"/>
              </a:buClr>
              <a:buSzPct val="68000"/>
              <a:tabLst/>
              <a:defRPr/>
            </a:pPr>
            <a:endParaRPr kumimoji="0" lang="en-GB" sz="20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358775" marR="0" lvl="0" indent="-358775" algn="just" defTabSz="441325" rtl="0" eaLnBrk="1" fontAlgn="auto" latinLnBrk="0" hangingPunct="1">
              <a:lnSpc>
                <a:spcPct val="90000"/>
              </a:lnSpc>
              <a:spcBef>
                <a:spcPts val="400"/>
              </a:spcBef>
              <a:spcAft>
                <a:spcPts val="0"/>
              </a:spcAft>
              <a:buClr>
                <a:schemeClr val="accent1"/>
              </a:buClr>
              <a:buSzPct val="68000"/>
              <a:buFont typeface="Wingdings 3"/>
              <a:buChar char=""/>
              <a:tabLst/>
              <a:defRPr/>
            </a:pPr>
            <a:r>
              <a:rPr kumimoji="0" lang="en-GB" sz="20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Choice  </a:t>
            </a:r>
            <a:r>
              <a:rPr kumimoji="0" lang="en-US" altLang="zh-CN" sz="20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v</a:t>
            </a:r>
            <a:r>
              <a:rPr kumimoji="0" lang="en-GB" sz="20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words, wording, language barriers, verbalization of non-verbal communication </a:t>
            </a:r>
          </a:p>
          <a:p>
            <a:pPr marL="360000" marR="0" lvl="0" algn="l" defTabSz="441325" rtl="0" eaLnBrk="1" fontAlgn="auto" latinLnBrk="0" hangingPunct="1">
              <a:lnSpc>
                <a:spcPct val="90000"/>
              </a:lnSpc>
              <a:spcBef>
                <a:spcPts val="400"/>
              </a:spcBef>
              <a:spcAft>
                <a:spcPts val="0"/>
              </a:spcAft>
              <a:buClr>
                <a:schemeClr val="accent1"/>
              </a:buClr>
              <a:buSzPct val="68000"/>
              <a:tabLst/>
              <a:defRPr/>
            </a:pPr>
            <a:r>
              <a:rPr kumimoji="0" lang="zh-CN" altLang="en-US"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词汇的选择</a:t>
            </a:r>
            <a:r>
              <a:rPr kumimoji="0" lang="zh-CN" altLang="de-DE"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，措词，语言障碍，</a:t>
            </a:r>
            <a:r>
              <a:rPr kumimoji="0" lang="zh-CN" altLang="en-US"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冗长的非语言沟通</a:t>
            </a:r>
            <a:r>
              <a:rPr kumimoji="0" lang="en-GB" sz="20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Communication Killers</a:t>
            </a:r>
            <a:r>
              <a:rPr kumimoji="0" lang="zh-CN" altLang="de-DE"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 </a:t>
            </a:r>
            <a:endParaRPr kumimoji="0" lang="en-US" altLang="zh-CN"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endParaRPr>
          </a:p>
          <a:p>
            <a:pPr marL="360000" marR="0" lvl="0" algn="l" defTabSz="441325" rtl="0" eaLnBrk="1" fontAlgn="auto" latinLnBrk="0" hangingPunct="1">
              <a:lnSpc>
                <a:spcPct val="90000"/>
              </a:lnSpc>
              <a:spcBef>
                <a:spcPts val="400"/>
              </a:spcBef>
              <a:spcAft>
                <a:spcPts val="0"/>
              </a:spcAft>
              <a:buClr>
                <a:schemeClr val="accent1"/>
              </a:buClr>
              <a:buSzPct val="68000"/>
              <a:tabLst/>
              <a:defRPr/>
            </a:pPr>
            <a:r>
              <a:rPr kumimoji="0" lang="zh-CN" altLang="de-DE"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沟通杀手</a:t>
            </a:r>
            <a:endParaRPr kumimoji="0" lang="en-US" altLang="zh-CN"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endParaRPr>
          </a:p>
          <a:p>
            <a:pPr marL="360000" marR="0" lvl="0" algn="l" defTabSz="441325" rtl="0" eaLnBrk="1" fontAlgn="auto" latinLnBrk="0" hangingPunct="1">
              <a:lnSpc>
                <a:spcPct val="90000"/>
              </a:lnSpc>
              <a:spcBef>
                <a:spcPts val="400"/>
              </a:spcBef>
              <a:spcAft>
                <a:spcPts val="0"/>
              </a:spcAft>
              <a:buClr>
                <a:schemeClr val="accent1"/>
              </a:buClr>
              <a:buSzPct val="68000"/>
              <a:tabLst/>
              <a:defRPr/>
            </a:pPr>
            <a:endParaRPr kumimoji="0" lang="en-GB" sz="20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358775" marR="0" lvl="0" indent="-358775" algn="l" defTabSz="441325" rtl="0" eaLnBrk="1" fontAlgn="auto" latinLnBrk="0" hangingPunct="1">
              <a:lnSpc>
                <a:spcPct val="90000"/>
              </a:lnSpc>
              <a:spcBef>
                <a:spcPts val="400"/>
              </a:spcBef>
              <a:spcAft>
                <a:spcPts val="0"/>
              </a:spcAft>
              <a:buClr>
                <a:schemeClr val="accent1"/>
              </a:buClr>
              <a:buSzPct val="68000"/>
              <a:buFont typeface="Wingdings 3"/>
              <a:buChar char=""/>
              <a:tabLst/>
              <a:defRPr/>
            </a:pPr>
            <a:r>
              <a:rPr kumimoji="0" lang="en-GB" sz="2000" b="1"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Role-playing: </a:t>
            </a:r>
            <a:r>
              <a:rPr kumimoji="0" lang="en-GB" sz="20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Simulation of common telephone conversations </a:t>
            </a:r>
          </a:p>
          <a:p>
            <a:pPr marL="358775" marR="0" lvl="0" indent="-358775" algn="l" defTabSz="441325" rtl="0" eaLnBrk="1" fontAlgn="auto" latinLnBrk="0" hangingPunct="1">
              <a:lnSpc>
                <a:spcPct val="90000"/>
              </a:lnSpc>
              <a:spcBef>
                <a:spcPts val="400"/>
              </a:spcBef>
              <a:spcAft>
                <a:spcPts val="0"/>
              </a:spcAft>
              <a:buClr>
                <a:schemeClr val="accent1"/>
              </a:buClr>
              <a:buSzPct val="68000"/>
              <a:buFont typeface="Wingdings" pitchFamily="2" charset="2"/>
              <a:buNone/>
              <a:tabLst/>
              <a:defRPr/>
            </a:pPr>
            <a:r>
              <a:rPr kumimoji="0" lang="en-GB" sz="20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a:t>
            </a:r>
            <a:r>
              <a:rPr kumimoji="0" lang="zh-CN" altLang="de-DE"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角色扮演：电话交谈</a:t>
            </a:r>
            <a:r>
              <a:rPr kumimoji="0" lang="zh-CN" altLang="en-US"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模拟</a:t>
            </a:r>
            <a:endParaRPr kumimoji="0" lang="en-US" altLang="zh-CN"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endParaRPr>
          </a:p>
          <a:p>
            <a:pPr marL="358775" marR="0" lvl="0" indent="-358775" algn="l" defTabSz="441325" rtl="0" eaLnBrk="1" fontAlgn="auto" latinLnBrk="0" hangingPunct="1">
              <a:lnSpc>
                <a:spcPct val="90000"/>
              </a:lnSpc>
              <a:spcBef>
                <a:spcPts val="400"/>
              </a:spcBef>
              <a:spcAft>
                <a:spcPts val="0"/>
              </a:spcAft>
              <a:buClr>
                <a:schemeClr val="accent1"/>
              </a:buClr>
              <a:buSzPct val="68000"/>
              <a:buFont typeface="Wingdings" pitchFamily="2" charset="2"/>
              <a:buNone/>
              <a:tabLst/>
              <a:defRPr/>
            </a:pPr>
            <a:endParaRPr kumimoji="0" lang="en-GB" sz="20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358775" marR="0" lvl="0" indent="-358775" algn="l" defTabSz="441325" rtl="0" eaLnBrk="1" fontAlgn="auto" latinLnBrk="0" hangingPunct="1">
              <a:lnSpc>
                <a:spcPct val="90000"/>
              </a:lnSpc>
              <a:spcBef>
                <a:spcPts val="400"/>
              </a:spcBef>
              <a:spcAft>
                <a:spcPts val="0"/>
              </a:spcAft>
              <a:buClr>
                <a:schemeClr val="accent1"/>
              </a:buClr>
              <a:buSzPct val="68000"/>
              <a:buFont typeface="Wingdings 3"/>
              <a:buChar char=""/>
              <a:tabLst/>
              <a:defRPr/>
            </a:pPr>
            <a:r>
              <a:rPr kumimoji="0" lang="en-GB" sz="20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Final summary</a:t>
            </a:r>
            <a:r>
              <a:rPr kumimoji="0" lang="zh-CN" altLang="de-DE"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 </a:t>
            </a:r>
            <a:endParaRPr kumimoji="0" lang="en-US" altLang="zh-CN"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endParaRPr>
          </a:p>
          <a:p>
            <a:pPr marL="360000" marR="0" lvl="0" algn="l" defTabSz="441325" rtl="0" eaLnBrk="1" fontAlgn="auto" latinLnBrk="0" hangingPunct="1">
              <a:lnSpc>
                <a:spcPct val="90000"/>
              </a:lnSpc>
              <a:spcBef>
                <a:spcPts val="400"/>
              </a:spcBef>
              <a:spcAft>
                <a:spcPts val="0"/>
              </a:spcAft>
              <a:buClr>
                <a:schemeClr val="accent1"/>
              </a:buClr>
              <a:buSzPct val="68000"/>
              <a:tabLst/>
              <a:defRPr/>
            </a:pPr>
            <a:r>
              <a:rPr kumimoji="0" lang="zh-CN" altLang="de-DE"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总结</a:t>
            </a:r>
            <a:endParaRPr kumimoji="0" lang="en-GB" sz="20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liennummernplatzhalter 5"/>
          <p:cNvSpPr>
            <a:spLocks noGrp="1"/>
          </p:cNvSpPr>
          <p:nvPr>
            <p:ph type="sldNum" sz="quarter" idx="12"/>
          </p:nvPr>
        </p:nvSpPr>
        <p:spPr/>
        <p:txBody>
          <a:bodyPr/>
          <a:lstStyle/>
          <a:p>
            <a:pPr>
              <a:defRPr/>
            </a:pPr>
            <a:fld id="{FCD8EF8A-8D1F-45A7-B3EF-59D8954F57D3}" type="slidenum">
              <a:rPr lang="de-DE" smtClean="0"/>
              <a:pPr>
                <a:defRPr/>
              </a:pPr>
              <a:t>4</a:t>
            </a:fld>
            <a:endParaRPr lang="de-DE"/>
          </a:p>
        </p:txBody>
      </p:sp>
      <p:sp>
        <p:nvSpPr>
          <p:cNvPr id="8" name="Rectangle 2"/>
          <p:cNvSpPr txBox="1">
            <a:spLocks noChangeArrowheads="1"/>
          </p:cNvSpPr>
          <p:nvPr/>
        </p:nvSpPr>
        <p:spPr>
          <a:xfrm>
            <a:off x="237770" y="156953"/>
            <a:ext cx="5858656" cy="894413"/>
          </a:xfrm>
          <a:prstGeom prst="rect">
            <a:avLst/>
          </a:prstGeom>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b="1" i="0" u="none" strike="noStrike" kern="1200" cap="none" spc="0" normalizeH="0" baseline="0" noProof="0" dirty="0" smtClean="0">
                <a:ln>
                  <a:noFill/>
                </a:ln>
                <a:solidFill>
                  <a:schemeClr val="tx2"/>
                </a:solidFill>
                <a:uLnTx/>
                <a:uFillTx/>
                <a:latin typeface="Times New Roman" pitchFamily="18" charset="0"/>
                <a:ea typeface="+mj-ea"/>
                <a:cs typeface="Times New Roman" pitchFamily="18" charset="0"/>
              </a:rPr>
              <a:t>Introduction </a:t>
            </a:r>
            <a:r>
              <a:rPr kumimoji="0" lang="zh-CN" altLang="de-DE" b="1" i="0" u="none" strike="noStrike" kern="1200" cap="none" spc="0" normalizeH="0" baseline="0" noProof="0" dirty="0" smtClean="0">
                <a:ln>
                  <a:noFill/>
                </a:ln>
                <a:solidFill>
                  <a:schemeClr val="tx2"/>
                </a:solidFill>
                <a:uLnTx/>
                <a:uFillTx/>
                <a:latin typeface="Times New Roman" pitchFamily="18" charset="0"/>
                <a:ea typeface="宋体" charset="-122"/>
                <a:cs typeface="Times New Roman" pitchFamily="18" charset="0"/>
              </a:rPr>
              <a:t>介绍</a:t>
            </a:r>
            <a:endParaRPr kumimoji="0" lang="en-GB" b="1" i="0" u="none" strike="noStrike" kern="1200" cap="none" spc="0" normalizeH="0" baseline="0" noProof="0" dirty="0" smtClean="0">
              <a:ln>
                <a:noFill/>
              </a:ln>
              <a:solidFill>
                <a:schemeClr val="tx2"/>
              </a:solidFill>
              <a:uLnTx/>
              <a:uFillTx/>
              <a:latin typeface="Times New Roman" pitchFamily="18" charset="0"/>
              <a:ea typeface="+mj-ea"/>
              <a:cs typeface="Times New Roman" pitchFamily="18" charset="0"/>
            </a:endParaRPr>
          </a:p>
        </p:txBody>
      </p:sp>
      <p:sp>
        <p:nvSpPr>
          <p:cNvPr id="9" name="Rectangle 3"/>
          <p:cNvSpPr txBox="1">
            <a:spLocks noChangeArrowheads="1"/>
          </p:cNvSpPr>
          <p:nvPr/>
        </p:nvSpPr>
        <p:spPr>
          <a:xfrm>
            <a:off x="208840" y="1051366"/>
            <a:ext cx="8674218" cy="5017302"/>
          </a:xfrm>
          <a:prstGeom prst="rect">
            <a:avLst/>
          </a:prstGeom>
        </p:spPr>
        <p:txBody>
          <a:bodyPr/>
          <a:lstStyle/>
          <a:p>
            <a:pPr marL="358775" marR="0" lvl="0" indent="-358775" algn="l" defTabSz="441325" rtl="0" eaLnBrk="1" fontAlgn="auto" latinLnBrk="0" hangingPunct="1">
              <a:lnSpc>
                <a:spcPts val="2800"/>
              </a:lnSpc>
              <a:spcBef>
                <a:spcPts val="400"/>
              </a:spcBef>
              <a:spcAft>
                <a:spcPts val="0"/>
              </a:spcAft>
              <a:buClr>
                <a:schemeClr val="accent1"/>
              </a:buClr>
              <a:buSzPct val="68000"/>
              <a:buFont typeface="Wingdings 3"/>
              <a:buChar char=""/>
              <a:tabLst/>
              <a:defRPr/>
            </a:pPr>
            <a:r>
              <a:rPr kumimoji="0" lang="en-GB" sz="20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Telephone comes from the Greek word </a:t>
            </a:r>
            <a:r>
              <a:rPr lang="en-GB" sz="2000" dirty="0" smtClean="0">
                <a:latin typeface="Times New Roman" pitchFamily="18" charset="0"/>
                <a:cs typeface="Times New Roman" pitchFamily="18" charset="0"/>
              </a:rPr>
              <a:t>T</a:t>
            </a:r>
            <a:r>
              <a:rPr kumimoji="0" lang="en-GB" sz="20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ele., meaning “from afar”, and phone, meaning “voice” or “voiced sound”. </a:t>
            </a:r>
          </a:p>
          <a:p>
            <a:pPr marL="358775" marR="0" lvl="0" indent="-358775" algn="l" defTabSz="441325" rtl="0" eaLnBrk="1" fontAlgn="auto" latinLnBrk="0" hangingPunct="1">
              <a:lnSpc>
                <a:spcPts val="2800"/>
              </a:lnSpc>
              <a:spcBef>
                <a:spcPts val="400"/>
              </a:spcBef>
              <a:spcAft>
                <a:spcPts val="0"/>
              </a:spcAft>
              <a:buClr>
                <a:schemeClr val="accent1"/>
              </a:buClr>
              <a:buSzPct val="68000"/>
              <a:buFont typeface="Wingdings" pitchFamily="2" charset="2"/>
              <a:buNone/>
              <a:tabLst/>
              <a:defRPr/>
            </a:pPr>
            <a:r>
              <a:rPr kumimoji="0" lang="en-GB" sz="20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a:t>
            </a:r>
            <a:r>
              <a:rPr kumimoji="0" lang="zh-CN" altLang="de-DE"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电话</a:t>
            </a:r>
            <a:r>
              <a:rPr kumimoji="0" lang="en-US" altLang="zh-CN"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a:t>
            </a:r>
            <a:r>
              <a:rPr kumimoji="0" lang="zh-CN" altLang="de-DE"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一词来自</a:t>
            </a:r>
            <a:r>
              <a:rPr lang="zh-CN" altLang="en-US" sz="2000" dirty="0">
                <a:latin typeface="Times New Roman" pitchFamily="18" charset="0"/>
                <a:ea typeface="宋体" charset="-122"/>
                <a:cs typeface="Times New Roman" pitchFamily="18" charset="0"/>
              </a:rPr>
              <a:t>于</a:t>
            </a:r>
            <a:r>
              <a:rPr kumimoji="0" lang="zh-CN" altLang="de-DE"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希腊，</a:t>
            </a:r>
            <a:r>
              <a:rPr kumimoji="0" lang="de-DE" altLang="zh-CN"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tele</a:t>
            </a:r>
            <a:r>
              <a:rPr kumimoji="0" lang="zh-CN" altLang="de-DE"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 的意思是</a:t>
            </a:r>
            <a:r>
              <a:rPr kumimoji="0" lang="zh-CN" altLang="en-US"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a:t>
            </a:r>
            <a:r>
              <a:rPr kumimoji="0" lang="zh-CN" altLang="de-DE"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来自远方</a:t>
            </a:r>
            <a:r>
              <a:rPr kumimoji="0" lang="zh-CN" altLang="en-US"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a:t>
            </a:r>
            <a:r>
              <a:rPr kumimoji="0" lang="zh-CN" altLang="de-DE"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a:t>
            </a:r>
            <a:r>
              <a:rPr kumimoji="0" lang="de-DE" altLang="zh-CN"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phone</a:t>
            </a:r>
            <a:r>
              <a:rPr kumimoji="0" lang="zh-CN" altLang="de-DE"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的意思是声音。</a:t>
            </a:r>
            <a:endParaRPr kumimoji="0" lang="en-US" altLang="zh-CN"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endParaRPr>
          </a:p>
          <a:p>
            <a:pPr marL="358775" marR="0" lvl="0" indent="-358775" algn="l" defTabSz="441325" rtl="0" eaLnBrk="1" fontAlgn="auto" latinLnBrk="0" hangingPunct="1">
              <a:lnSpc>
                <a:spcPts val="2800"/>
              </a:lnSpc>
              <a:spcBef>
                <a:spcPts val="400"/>
              </a:spcBef>
              <a:spcAft>
                <a:spcPts val="0"/>
              </a:spcAft>
              <a:buClr>
                <a:schemeClr val="accent1"/>
              </a:buClr>
              <a:buSzPct val="68000"/>
              <a:buFont typeface="Wingdings" pitchFamily="2" charset="2"/>
              <a:buNone/>
              <a:tabLst/>
              <a:defRPr/>
            </a:pPr>
            <a:endParaRPr kumimoji="0" lang="en-GB" sz="20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358775" marR="0" lvl="0" indent="-358775" algn="l" defTabSz="441325" rtl="0" eaLnBrk="1" fontAlgn="auto" latinLnBrk="0" hangingPunct="1">
              <a:lnSpc>
                <a:spcPts val="2800"/>
              </a:lnSpc>
              <a:spcBef>
                <a:spcPts val="400"/>
              </a:spcBef>
              <a:spcAft>
                <a:spcPts val="0"/>
              </a:spcAft>
              <a:buClr>
                <a:schemeClr val="accent1"/>
              </a:buClr>
              <a:buSzPct val="68000"/>
              <a:buFont typeface="Wingdings 3"/>
              <a:buChar char=""/>
              <a:tabLst/>
              <a:defRPr/>
            </a:pPr>
            <a:r>
              <a:rPr kumimoji="0" lang="en-GB" sz="20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A standard dictionary defines the telephone as “an apparatus for reproducing sound, especially that of the voice, at a great distance, by means of electricity; consisting of transmitting and receiving instruments connected by a line or wire which conveys the electric current.” </a:t>
            </a:r>
          </a:p>
          <a:p>
            <a:pPr marL="360000" marR="0" lvl="0" algn="l" defTabSz="441325" rtl="0" eaLnBrk="1" fontAlgn="auto" latinLnBrk="0" hangingPunct="1">
              <a:lnSpc>
                <a:spcPts val="2800"/>
              </a:lnSpc>
              <a:spcBef>
                <a:spcPts val="400"/>
              </a:spcBef>
              <a:spcAft>
                <a:spcPts val="0"/>
              </a:spcAft>
              <a:buClr>
                <a:schemeClr val="accent1"/>
              </a:buClr>
              <a:buSzPct val="68000"/>
              <a:tabLst/>
              <a:defRPr/>
            </a:pPr>
            <a:r>
              <a:rPr kumimoji="0" lang="zh-CN" altLang="de-DE"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字典中电话的定义是：</a:t>
            </a:r>
            <a:r>
              <a:rPr lang="zh-CN" altLang="en-US" sz="2000" dirty="0" smtClean="0">
                <a:latin typeface="Times New Roman" pitchFamily="18" charset="0"/>
                <a:ea typeface="宋体" charset="-122"/>
                <a:cs typeface="Times New Roman" pitchFamily="18" charset="0"/>
              </a:rPr>
              <a:t>通过</a:t>
            </a:r>
            <a:r>
              <a:rPr lang="zh-CN" altLang="en-US" sz="2000" dirty="0">
                <a:latin typeface="Times New Roman" pitchFamily="18" charset="0"/>
                <a:ea typeface="宋体" charset="-122"/>
                <a:cs typeface="Times New Roman" pitchFamily="18" charset="0"/>
              </a:rPr>
              <a:t>线路连接，将声能与电能相互转换、并利用“电”这个媒介来传输</a:t>
            </a:r>
            <a:r>
              <a:rPr lang="zh-CN" altLang="en-US" sz="2000" dirty="0" smtClean="0">
                <a:latin typeface="Times New Roman" pitchFamily="18" charset="0"/>
                <a:ea typeface="宋体" charset="-122"/>
                <a:cs typeface="Times New Roman" pitchFamily="18" charset="0"/>
              </a:rPr>
              <a:t>语言。</a:t>
            </a:r>
            <a:endParaRPr lang="en-GB" sz="2000" dirty="0">
              <a:latin typeface="Times New Roman" pitchFamily="18" charset="0"/>
              <a:ea typeface="宋体" charset="-122"/>
              <a:cs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oliennummernplatzhalter 8"/>
          <p:cNvSpPr>
            <a:spLocks noGrp="1"/>
          </p:cNvSpPr>
          <p:nvPr>
            <p:ph type="sldNum" sz="quarter" idx="12"/>
          </p:nvPr>
        </p:nvSpPr>
        <p:spPr/>
        <p:txBody>
          <a:bodyPr/>
          <a:lstStyle/>
          <a:p>
            <a:pPr>
              <a:defRPr/>
            </a:pPr>
            <a:fld id="{FCD8EF8A-8D1F-45A7-B3EF-59D8954F57D3}" type="slidenum">
              <a:rPr lang="de-DE" smtClean="0"/>
              <a:pPr>
                <a:defRPr/>
              </a:pPr>
              <a:t>5</a:t>
            </a:fld>
            <a:endParaRPr lang="de-DE"/>
          </a:p>
        </p:txBody>
      </p:sp>
      <p:sp>
        <p:nvSpPr>
          <p:cNvPr id="11" name="Rectangle 2"/>
          <p:cNvSpPr txBox="1">
            <a:spLocks noChangeArrowheads="1"/>
          </p:cNvSpPr>
          <p:nvPr/>
        </p:nvSpPr>
        <p:spPr>
          <a:xfrm>
            <a:off x="332290" y="334780"/>
            <a:ext cx="7543800" cy="1431925"/>
          </a:xfrm>
          <a:prstGeom prst="rect">
            <a:avLst/>
          </a:prstGeom>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b="1" i="0" u="none" strike="noStrike" kern="1200" cap="none" spc="0" normalizeH="0" baseline="0" noProof="0" dirty="0" smtClean="0">
                <a:ln>
                  <a:noFill/>
                </a:ln>
                <a:solidFill>
                  <a:schemeClr val="tx2"/>
                </a:solidFill>
                <a:uLnTx/>
                <a:uFillTx/>
                <a:latin typeface="Times New Roman" pitchFamily="18" charset="0"/>
                <a:ea typeface="+mj-ea"/>
                <a:cs typeface="Times New Roman" pitchFamily="18" charset="0"/>
              </a:rPr>
              <a:t>Fundamental Questions</a:t>
            </a:r>
            <a:br>
              <a:rPr kumimoji="0" lang="en-GB" b="1" i="0" u="none" strike="noStrike" kern="1200" cap="none" spc="0" normalizeH="0" baseline="0" noProof="0" dirty="0" smtClean="0">
                <a:ln>
                  <a:noFill/>
                </a:ln>
                <a:solidFill>
                  <a:schemeClr val="tx2"/>
                </a:solidFill>
                <a:uLnTx/>
                <a:uFillTx/>
                <a:latin typeface="Times New Roman" pitchFamily="18" charset="0"/>
                <a:ea typeface="+mj-ea"/>
                <a:cs typeface="Times New Roman" pitchFamily="18" charset="0"/>
              </a:rPr>
            </a:br>
            <a:r>
              <a:rPr kumimoji="0" lang="zh-CN" altLang="de-DE" b="1" i="0" u="none" strike="noStrike" kern="1200" cap="none" spc="0" normalizeH="0" baseline="0" noProof="0" dirty="0" smtClean="0">
                <a:ln>
                  <a:noFill/>
                </a:ln>
                <a:solidFill>
                  <a:schemeClr val="tx2"/>
                </a:solidFill>
                <a:uLnTx/>
                <a:uFillTx/>
                <a:latin typeface="Times New Roman" pitchFamily="18" charset="0"/>
                <a:ea typeface="宋体" charset="-122"/>
                <a:cs typeface="Times New Roman" pitchFamily="18" charset="0"/>
              </a:rPr>
              <a:t>基本问题</a:t>
            </a:r>
            <a:endParaRPr kumimoji="0" lang="en-GB" b="1" i="0" u="none" strike="noStrike" kern="1200" cap="none" spc="0" normalizeH="0" baseline="0" noProof="0" dirty="0" smtClean="0">
              <a:ln>
                <a:noFill/>
              </a:ln>
              <a:solidFill>
                <a:schemeClr val="tx2"/>
              </a:solidFill>
              <a:uLnTx/>
              <a:uFillTx/>
              <a:latin typeface="Times New Roman" pitchFamily="18" charset="0"/>
              <a:ea typeface="+mj-ea"/>
              <a:cs typeface="Times New Roman" pitchFamily="18" charset="0"/>
            </a:endParaRPr>
          </a:p>
        </p:txBody>
      </p:sp>
      <p:sp>
        <p:nvSpPr>
          <p:cNvPr id="12" name="Rectangle 3"/>
          <p:cNvSpPr txBox="1">
            <a:spLocks noChangeArrowheads="1"/>
          </p:cNvSpPr>
          <p:nvPr/>
        </p:nvSpPr>
        <p:spPr>
          <a:xfrm>
            <a:off x="332290" y="1766705"/>
            <a:ext cx="8272065" cy="4616450"/>
          </a:xfrm>
          <a:prstGeom prst="rect">
            <a:avLst/>
          </a:prstGeom>
        </p:spPr>
        <p:txBody>
          <a:bodyPr/>
          <a:lstStyle/>
          <a:p>
            <a:pPr marL="358775" marR="0" lvl="0" indent="-358775" algn="l" defTabSz="441325" rtl="0" eaLnBrk="1" fontAlgn="auto" latinLnBrk="0" hangingPunct="1">
              <a:lnSpc>
                <a:spcPct val="100000"/>
              </a:lnSpc>
              <a:spcBef>
                <a:spcPts val="400"/>
              </a:spcBef>
              <a:spcAft>
                <a:spcPts val="0"/>
              </a:spcAft>
              <a:buClr>
                <a:schemeClr val="accent1"/>
              </a:buClr>
              <a:buSzPct val="68000"/>
              <a:buFont typeface="Wingdings" pitchFamily="2" charset="2"/>
              <a:buChar char="è"/>
              <a:tabLst/>
              <a:defRPr/>
            </a:pPr>
            <a:r>
              <a:rPr kumimoji="0" lang="en-GB" sz="28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Why is professional behaviour so important on the phone?</a:t>
            </a:r>
          </a:p>
          <a:p>
            <a:pPr marL="358775" lvl="0" indent="-358775" defTabSz="441325" fontAlgn="auto">
              <a:spcBef>
                <a:spcPts val="400"/>
              </a:spcBef>
              <a:spcAft>
                <a:spcPts val="0"/>
              </a:spcAft>
              <a:buClr>
                <a:schemeClr val="accent1"/>
              </a:buClr>
              <a:buSzPct val="68000"/>
              <a:defRPr/>
            </a:pPr>
            <a:r>
              <a:rPr kumimoji="0" lang="en-GB" sz="28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a:t>
            </a:r>
            <a:r>
              <a:rPr lang="zh-CN" altLang="de-DE" sz="2800" dirty="0">
                <a:latin typeface="Times New Roman" pitchFamily="18" charset="0"/>
                <a:ea typeface="宋体" charset="-122"/>
                <a:cs typeface="Times New Roman" pitchFamily="18" charset="0"/>
              </a:rPr>
              <a:t>为什么专业的</a:t>
            </a:r>
            <a:r>
              <a:rPr lang="zh-CN" altLang="en-US" sz="2800" dirty="0">
                <a:latin typeface="Times New Roman" pitchFamily="18" charset="0"/>
                <a:ea typeface="宋体" charset="-122"/>
                <a:cs typeface="Times New Roman" pitchFamily="18" charset="0"/>
              </a:rPr>
              <a:t>交谈方式</a:t>
            </a:r>
            <a:r>
              <a:rPr lang="zh-CN" altLang="de-DE" sz="2800" dirty="0">
                <a:latin typeface="Times New Roman" pitchFamily="18" charset="0"/>
                <a:ea typeface="宋体" charset="-122"/>
                <a:cs typeface="Times New Roman" pitchFamily="18" charset="0"/>
              </a:rPr>
              <a:t>在电话中是如此重</a:t>
            </a:r>
            <a:r>
              <a:rPr lang="zh-CN" altLang="de-DE" sz="2800" dirty="0" smtClean="0">
                <a:latin typeface="Times New Roman" pitchFamily="18" charset="0"/>
                <a:ea typeface="宋体" charset="-122"/>
                <a:cs typeface="Times New Roman" pitchFamily="18" charset="0"/>
              </a:rPr>
              <a:t>要</a:t>
            </a:r>
            <a:endParaRPr lang="en-GB" altLang="zh-CN" sz="2800" dirty="0">
              <a:latin typeface="Times New Roman" pitchFamily="18" charset="0"/>
              <a:cs typeface="Times New Roman" pitchFamily="18" charset="0"/>
            </a:endParaRPr>
          </a:p>
          <a:p>
            <a:pPr lvl="0" defTabSz="441325" fontAlgn="auto">
              <a:spcBef>
                <a:spcPts val="400"/>
              </a:spcBef>
              <a:spcAft>
                <a:spcPts val="0"/>
              </a:spcAft>
              <a:buClr>
                <a:schemeClr val="accent1"/>
              </a:buClr>
              <a:buSzPct val="68000"/>
              <a:defRPr/>
            </a:pPr>
            <a:r>
              <a:rPr lang="en-GB" sz="2000" dirty="0" smtClean="0">
                <a:latin typeface="Times New Roman" pitchFamily="18" charset="0"/>
                <a:cs typeface="Times New Roman" pitchFamily="18" charset="0"/>
              </a:rPr>
              <a:t>             - M</a:t>
            </a:r>
            <a:r>
              <a:rPr kumimoji="0" lang="en-GB" sz="20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ost frequent used tool</a:t>
            </a:r>
          </a:p>
          <a:p>
            <a:pPr marL="1225" lvl="0" defTabSz="441325" fontAlgn="auto">
              <a:spcBef>
                <a:spcPts val="400"/>
              </a:spcBef>
              <a:spcAft>
                <a:spcPts val="0"/>
              </a:spcAft>
              <a:buClr>
                <a:schemeClr val="accent1"/>
              </a:buClr>
              <a:buSzPct val="68000"/>
              <a:defRPr/>
            </a:pPr>
            <a:r>
              <a:rPr kumimoji="0" lang="zh-CN" altLang="de-DE"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               使用最频繁的工具</a:t>
            </a:r>
            <a:endParaRPr kumimoji="0" lang="en-US" altLang="zh-CN"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endParaRPr>
          </a:p>
          <a:p>
            <a:pPr lvl="0" defTabSz="441325" fontAlgn="auto">
              <a:spcBef>
                <a:spcPts val="400"/>
              </a:spcBef>
              <a:spcAft>
                <a:spcPts val="0"/>
              </a:spcAft>
              <a:buClr>
                <a:schemeClr val="accent1"/>
              </a:buClr>
              <a:buSzPct val="68000"/>
              <a:defRPr/>
            </a:pPr>
            <a:endParaRPr lang="en-GB" sz="2000" noProof="0" dirty="0" smtClean="0">
              <a:latin typeface="Times New Roman" pitchFamily="18" charset="0"/>
              <a:cs typeface="Times New Roman" pitchFamily="18" charset="0"/>
            </a:endParaRPr>
          </a:p>
          <a:p>
            <a:pPr lvl="0" defTabSz="441325" fontAlgn="auto">
              <a:spcBef>
                <a:spcPts val="400"/>
              </a:spcBef>
              <a:spcAft>
                <a:spcPts val="0"/>
              </a:spcAft>
              <a:buClr>
                <a:schemeClr val="accent1"/>
              </a:buClr>
              <a:buSzPct val="68000"/>
              <a:defRPr/>
            </a:pPr>
            <a:r>
              <a:rPr kumimoji="0" lang="en-GB" sz="2000" b="0" i="0" u="none" strike="noStrike" kern="1200" cap="none" spc="0" normalizeH="0" dirty="0">
                <a:ln>
                  <a:noFill/>
                </a:ln>
                <a:solidFill>
                  <a:schemeClr val="tx1"/>
                </a:solidFill>
                <a:effectLst/>
                <a:uLnTx/>
                <a:uFillTx/>
                <a:latin typeface="Times New Roman" pitchFamily="18" charset="0"/>
                <a:cs typeface="Times New Roman" pitchFamily="18" charset="0"/>
              </a:rPr>
              <a:t> </a:t>
            </a:r>
            <a:r>
              <a:rPr kumimoji="0" lang="en-GB" sz="2000" b="0" i="0" u="none" strike="noStrike" kern="1200" cap="none" spc="0" normalizeH="0" dirty="0" smtClean="0">
                <a:ln>
                  <a:noFill/>
                </a:ln>
                <a:solidFill>
                  <a:schemeClr val="tx1"/>
                </a:solidFill>
                <a:effectLst/>
                <a:uLnTx/>
                <a:uFillTx/>
                <a:latin typeface="Times New Roman" pitchFamily="18" charset="0"/>
                <a:cs typeface="Times New Roman" pitchFamily="18" charset="0"/>
              </a:rPr>
              <a:t>           - </a:t>
            </a:r>
            <a:r>
              <a:rPr kumimoji="0" lang="en-GB" sz="2000" b="0" i="0" u="none" strike="noStrike" kern="1200" cap="none" spc="0" normalizeH="0" noProof="0" dirty="0" smtClean="0">
                <a:ln>
                  <a:noFill/>
                </a:ln>
                <a:solidFill>
                  <a:schemeClr val="tx1"/>
                </a:solidFill>
                <a:effectLst/>
                <a:uLnTx/>
                <a:uFillTx/>
                <a:latin typeface="Times New Roman" pitchFamily="18" charset="0"/>
                <a:cs typeface="Times New Roman" pitchFamily="18" charset="0"/>
              </a:rPr>
              <a:t> </a:t>
            </a:r>
            <a:r>
              <a:rPr lang="en-GB" sz="2000" dirty="0">
                <a:latin typeface="Times New Roman" pitchFamily="18" charset="0"/>
                <a:cs typeface="Times New Roman" pitchFamily="18" charset="0"/>
              </a:rPr>
              <a:t>J</a:t>
            </a:r>
            <a:r>
              <a:rPr kumimoji="0" lang="en-GB" sz="20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udge professional behaviour only by the voice</a:t>
            </a:r>
          </a:p>
          <a:p>
            <a:pPr lvl="0" defTabSz="441325" fontAlgn="auto">
              <a:spcBef>
                <a:spcPts val="400"/>
              </a:spcBef>
              <a:spcAft>
                <a:spcPts val="0"/>
              </a:spcAft>
              <a:buClr>
                <a:schemeClr val="accent1"/>
              </a:buClr>
              <a:buSzPct val="68000"/>
              <a:defRPr/>
            </a:pPr>
            <a:r>
              <a:rPr lang="en-GB" altLang="zh-CN" sz="2000" dirty="0" smtClean="0">
                <a:latin typeface="Times New Roman" pitchFamily="18" charset="0"/>
                <a:ea typeface="宋体" charset="-122"/>
                <a:cs typeface="Times New Roman" pitchFamily="18" charset="0"/>
              </a:rPr>
              <a:t>               </a:t>
            </a:r>
            <a:r>
              <a:rPr kumimoji="0" lang="zh-CN" altLang="de-DE"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只能通过</a:t>
            </a:r>
            <a:r>
              <a:rPr lang="zh-CN" altLang="de-DE" sz="2000" dirty="0">
                <a:latin typeface="Times New Roman" pitchFamily="18" charset="0"/>
                <a:ea typeface="宋体" charset="-122"/>
                <a:cs typeface="Times New Roman" pitchFamily="18" charset="0"/>
              </a:rPr>
              <a:t>声音评判是否专</a:t>
            </a:r>
            <a:r>
              <a:rPr lang="zh-CN" altLang="de-DE" sz="2000" dirty="0" smtClean="0">
                <a:latin typeface="Times New Roman" pitchFamily="18" charset="0"/>
                <a:ea typeface="宋体" charset="-122"/>
                <a:cs typeface="Times New Roman" pitchFamily="18" charset="0"/>
              </a:rPr>
              <a:t>业</a:t>
            </a:r>
            <a:endParaRPr lang="en-US" altLang="zh-CN" sz="2000" dirty="0" smtClean="0">
              <a:latin typeface="Times New Roman" pitchFamily="18" charset="0"/>
              <a:ea typeface="宋体" charset="-122"/>
              <a:cs typeface="Times New Roman" pitchFamily="18" charset="0"/>
            </a:endParaRPr>
          </a:p>
          <a:p>
            <a:pPr lvl="0" defTabSz="441325" fontAlgn="auto">
              <a:spcBef>
                <a:spcPts val="400"/>
              </a:spcBef>
              <a:spcAft>
                <a:spcPts val="0"/>
              </a:spcAft>
              <a:buClr>
                <a:schemeClr val="accent1"/>
              </a:buClr>
              <a:buSzPct val="68000"/>
              <a:defRPr/>
            </a:pPr>
            <a:endParaRPr lang="en-GB" sz="2000" noProof="0" dirty="0" smtClean="0">
              <a:latin typeface="Times New Roman" pitchFamily="18" charset="0"/>
              <a:cs typeface="Times New Roman" pitchFamily="18" charset="0"/>
            </a:endParaRPr>
          </a:p>
          <a:p>
            <a:pPr lvl="0" defTabSz="441325" fontAlgn="auto">
              <a:spcBef>
                <a:spcPts val="400"/>
              </a:spcBef>
              <a:spcAft>
                <a:spcPts val="0"/>
              </a:spcAft>
              <a:buClr>
                <a:schemeClr val="accent1"/>
              </a:buClr>
              <a:buSzPct val="68000"/>
              <a:defRPr/>
            </a:pPr>
            <a:r>
              <a:rPr kumimoji="0" lang="en-GB" sz="2000" b="0" i="0" u="none" strike="noStrike" kern="1200" cap="none" spc="0" normalizeH="0" dirty="0" smtClean="0">
                <a:ln>
                  <a:noFill/>
                </a:ln>
                <a:solidFill>
                  <a:schemeClr val="tx1"/>
                </a:solidFill>
                <a:effectLst/>
                <a:uLnTx/>
                <a:uFillTx/>
                <a:latin typeface="Times New Roman" pitchFamily="18" charset="0"/>
                <a:cs typeface="Times New Roman" pitchFamily="18" charset="0"/>
              </a:rPr>
              <a:t>              -</a:t>
            </a:r>
            <a:r>
              <a:rPr kumimoji="0" lang="en-GB" sz="2000" b="0" i="0" u="none" strike="noStrike" kern="1200" cap="none" spc="0" normalizeH="0" noProof="0" dirty="0" smtClean="0">
                <a:ln>
                  <a:noFill/>
                </a:ln>
                <a:solidFill>
                  <a:schemeClr val="tx1"/>
                </a:solidFill>
                <a:effectLst/>
                <a:uLnTx/>
                <a:uFillTx/>
                <a:latin typeface="Times New Roman" pitchFamily="18" charset="0"/>
                <a:cs typeface="Times New Roman" pitchFamily="18" charset="0"/>
              </a:rPr>
              <a:t> </a:t>
            </a:r>
            <a:r>
              <a:rPr lang="en-GB" sz="2000" dirty="0" smtClean="0">
                <a:latin typeface="Times New Roman" pitchFamily="18" charset="0"/>
                <a:cs typeface="Times New Roman" pitchFamily="18" charset="0"/>
              </a:rPr>
              <a:t>C</a:t>
            </a:r>
            <a:r>
              <a:rPr kumimoji="0" lang="en-GB" sz="20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control the flow of the conversation </a:t>
            </a:r>
          </a:p>
          <a:p>
            <a:pPr lvl="0" defTabSz="441325" fontAlgn="auto">
              <a:spcBef>
                <a:spcPts val="400"/>
              </a:spcBef>
              <a:spcAft>
                <a:spcPts val="0"/>
              </a:spcAft>
              <a:buClr>
                <a:schemeClr val="accent1"/>
              </a:buClr>
              <a:buSzPct val="68000"/>
              <a:defRPr/>
            </a:pPr>
            <a:r>
              <a:rPr lang="en-GB" altLang="zh-CN" sz="2000" dirty="0" smtClean="0">
                <a:latin typeface="Times New Roman" pitchFamily="18" charset="0"/>
                <a:ea typeface="宋体" charset="-122"/>
                <a:cs typeface="Times New Roman" pitchFamily="18" charset="0"/>
              </a:rPr>
              <a:t>                </a:t>
            </a:r>
            <a:r>
              <a:rPr kumimoji="0" lang="zh-CN" altLang="de-DE"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控制谈话的</a:t>
            </a:r>
            <a:r>
              <a:rPr kumimoji="0" lang="zh-CN" altLang="en-US"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流程</a:t>
            </a:r>
            <a:endParaRPr kumimoji="0" lang="en-GB" sz="20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p:txBody>
      </p:sp>
      <p:pic>
        <p:nvPicPr>
          <p:cNvPr id="13" name="Picture 5" descr="j0303359"/>
          <p:cNvPicPr>
            <a:picLocks noChangeAspect="1" noChangeArrowheads="1" noCrop="1"/>
          </p:cNvPicPr>
          <p:nvPr/>
        </p:nvPicPr>
        <p:blipFill>
          <a:blip r:embed="rId2" cstate="print"/>
          <a:srcRect/>
          <a:stretch>
            <a:fillRect/>
          </a:stretch>
        </p:blipFill>
        <p:spPr bwMode="auto">
          <a:xfrm>
            <a:off x="7390696" y="222067"/>
            <a:ext cx="1657350" cy="16573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oliennummernplatzhalter 8"/>
          <p:cNvSpPr>
            <a:spLocks noGrp="1"/>
          </p:cNvSpPr>
          <p:nvPr>
            <p:ph type="sldNum" sz="quarter" idx="12"/>
          </p:nvPr>
        </p:nvSpPr>
        <p:spPr/>
        <p:txBody>
          <a:bodyPr/>
          <a:lstStyle/>
          <a:p>
            <a:pPr>
              <a:defRPr/>
            </a:pPr>
            <a:fld id="{FCD8EF8A-8D1F-45A7-B3EF-59D8954F57D3}" type="slidenum">
              <a:rPr lang="de-DE" smtClean="0"/>
              <a:pPr>
                <a:defRPr/>
              </a:pPr>
              <a:t>6</a:t>
            </a:fld>
            <a:endParaRPr lang="de-DE"/>
          </a:p>
        </p:txBody>
      </p:sp>
      <p:sp>
        <p:nvSpPr>
          <p:cNvPr id="11" name="Rectangle 2"/>
          <p:cNvSpPr txBox="1">
            <a:spLocks noChangeArrowheads="1"/>
          </p:cNvSpPr>
          <p:nvPr/>
        </p:nvSpPr>
        <p:spPr>
          <a:xfrm>
            <a:off x="217513" y="159625"/>
            <a:ext cx="7543800" cy="1431925"/>
          </a:xfrm>
          <a:prstGeom prst="rect">
            <a:avLst/>
          </a:prstGeom>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b="1" i="0" u="none" strike="noStrike" kern="1200" cap="none" spc="0" normalizeH="0" baseline="0" noProof="0" dirty="0" smtClean="0">
                <a:ln>
                  <a:noFill/>
                </a:ln>
                <a:solidFill>
                  <a:schemeClr val="tx2"/>
                </a:solidFill>
                <a:uLnTx/>
                <a:uFillTx/>
                <a:latin typeface="Times New Roman" pitchFamily="18" charset="0"/>
                <a:ea typeface="+mj-ea"/>
                <a:cs typeface="Times New Roman" pitchFamily="18" charset="0"/>
              </a:rPr>
              <a:t>Fundamental Questions </a:t>
            </a: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zh-CN" altLang="de-DE" b="1" i="0" u="none" strike="noStrike" kern="1200" cap="none" spc="0" normalizeH="0" baseline="0" noProof="0" dirty="0" smtClean="0">
                <a:ln>
                  <a:noFill/>
                </a:ln>
                <a:solidFill>
                  <a:schemeClr val="tx2"/>
                </a:solidFill>
                <a:uLnTx/>
                <a:uFillTx/>
                <a:latin typeface="Times New Roman" pitchFamily="18" charset="0"/>
                <a:ea typeface="宋体" charset="-122"/>
                <a:cs typeface="Times New Roman" pitchFamily="18" charset="0"/>
              </a:rPr>
              <a:t>基本问题</a:t>
            </a:r>
            <a:endParaRPr kumimoji="0" lang="en-GB" b="1" i="0" u="none" strike="noStrike" kern="1200" cap="none" spc="0" normalizeH="0" baseline="0" noProof="0" dirty="0" smtClean="0">
              <a:ln>
                <a:noFill/>
              </a:ln>
              <a:solidFill>
                <a:schemeClr val="tx2"/>
              </a:solidFill>
              <a:uLnTx/>
              <a:uFillTx/>
              <a:latin typeface="Times New Roman" pitchFamily="18" charset="0"/>
              <a:ea typeface="宋体" charset="-122"/>
              <a:cs typeface="Times New Roman" pitchFamily="18" charset="0"/>
            </a:endParaRPr>
          </a:p>
        </p:txBody>
      </p:sp>
      <p:sp>
        <p:nvSpPr>
          <p:cNvPr id="12" name="Rectangle 3"/>
          <p:cNvSpPr txBox="1">
            <a:spLocks noChangeArrowheads="1"/>
          </p:cNvSpPr>
          <p:nvPr/>
        </p:nvSpPr>
        <p:spPr>
          <a:xfrm>
            <a:off x="455487" y="1591550"/>
            <a:ext cx="8137525" cy="4854310"/>
          </a:xfrm>
          <a:prstGeom prst="rect">
            <a:avLst/>
          </a:prstGeom>
        </p:spPr>
        <p:txBody>
          <a:bodyPr/>
          <a:lstStyle/>
          <a:p>
            <a:pPr marL="358775" marR="0" lvl="0" indent="-358775" algn="l" defTabSz="441325" rtl="0" eaLnBrk="1" fontAlgn="auto" latinLnBrk="0" hangingPunct="1">
              <a:lnSpc>
                <a:spcPts val="2300"/>
              </a:lnSpc>
              <a:spcBef>
                <a:spcPts val="400"/>
              </a:spcBef>
              <a:spcAft>
                <a:spcPts val="0"/>
              </a:spcAft>
              <a:buClr>
                <a:schemeClr val="accent1"/>
              </a:buClr>
              <a:buSzPct val="68000"/>
              <a:buFont typeface="Wingdings" pitchFamily="2" charset="2"/>
              <a:buChar char="è"/>
              <a:tabLst/>
              <a:defRPr/>
            </a:pPr>
            <a:r>
              <a:rPr kumimoji="0" lang="en-GB" sz="20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Why is the telephone such an important tool of communication?</a:t>
            </a:r>
          </a:p>
          <a:p>
            <a:pPr marL="358775" marR="0" lvl="0" indent="-358775" algn="l" defTabSz="441325" rtl="0" eaLnBrk="1" fontAlgn="auto" latinLnBrk="0" hangingPunct="1">
              <a:lnSpc>
                <a:spcPts val="2300"/>
              </a:lnSpc>
              <a:spcBef>
                <a:spcPts val="400"/>
              </a:spcBef>
              <a:spcAft>
                <a:spcPts val="0"/>
              </a:spcAft>
              <a:buClr>
                <a:schemeClr val="accent1"/>
              </a:buClr>
              <a:buSzPct val="68000"/>
              <a:buFont typeface="Wingdings" pitchFamily="2" charset="2"/>
              <a:buNone/>
              <a:tabLst/>
              <a:defRPr/>
            </a:pPr>
            <a:r>
              <a:rPr kumimoji="0" lang="en-GB" altLang="zh-CN"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	</a:t>
            </a:r>
            <a:r>
              <a:rPr kumimoji="0" lang="zh-CN" altLang="de-DE"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为什么电话是重要的沟通工具？</a:t>
            </a:r>
            <a:endParaRPr kumimoji="0" lang="en-GB" sz="20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594000" marR="0" lvl="2" indent="-228600" algn="l" defTabSz="441325" rtl="0" eaLnBrk="1" fontAlgn="auto" latinLnBrk="0" hangingPunct="1">
              <a:lnSpc>
                <a:spcPts val="2300"/>
              </a:lnSpc>
              <a:spcBef>
                <a:spcPts val="350"/>
              </a:spcBef>
              <a:spcAft>
                <a:spcPts val="0"/>
              </a:spcAft>
              <a:buClr>
                <a:schemeClr val="accent2"/>
              </a:buClr>
              <a:buSzPct val="100000"/>
              <a:buFont typeface="Wingdings 2"/>
              <a:buChar char=""/>
              <a:tabLst/>
              <a:defRPr/>
            </a:pPr>
            <a:r>
              <a:rPr lang="en-GB" sz="2000" dirty="0" smtClean="0">
                <a:latin typeface="Times New Roman" pitchFamily="18" charset="0"/>
                <a:cs typeface="Times New Roman" pitchFamily="18" charset="0"/>
              </a:rPr>
              <a:t>I</a:t>
            </a:r>
            <a:r>
              <a:rPr kumimoji="0" lang="en-GB" sz="20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nternational tool of communication</a:t>
            </a:r>
          </a:p>
          <a:p>
            <a:pPr marL="594000" marR="0" lvl="2" indent="-228600" algn="l" defTabSz="441325" rtl="0" eaLnBrk="1" fontAlgn="auto" latinLnBrk="0" hangingPunct="1">
              <a:lnSpc>
                <a:spcPts val="2300"/>
              </a:lnSpc>
              <a:spcBef>
                <a:spcPts val="350"/>
              </a:spcBef>
              <a:spcAft>
                <a:spcPts val="0"/>
              </a:spcAft>
              <a:buClr>
                <a:schemeClr val="accent2"/>
              </a:buClr>
              <a:buSzPct val="100000"/>
              <a:buFont typeface="Wingdings" pitchFamily="2" charset="2"/>
              <a:buNone/>
              <a:tabLst/>
              <a:defRPr/>
            </a:pPr>
            <a:r>
              <a:rPr kumimoji="0" lang="en-GB" altLang="zh-CN"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	</a:t>
            </a:r>
            <a:r>
              <a:rPr kumimoji="0" lang="zh-CN" altLang="de-DE"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国际通信工具</a:t>
            </a:r>
            <a:endParaRPr kumimoji="0" lang="en-GB" sz="20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594000" marR="0" lvl="2" indent="-228600" algn="l" defTabSz="441325" rtl="0" eaLnBrk="1" fontAlgn="auto" latinLnBrk="0" hangingPunct="1">
              <a:lnSpc>
                <a:spcPts val="2300"/>
              </a:lnSpc>
              <a:spcBef>
                <a:spcPts val="350"/>
              </a:spcBef>
              <a:spcAft>
                <a:spcPts val="0"/>
              </a:spcAft>
              <a:buClr>
                <a:schemeClr val="accent2"/>
              </a:buClr>
              <a:buSzPct val="100000"/>
              <a:buFont typeface="Wingdings 2"/>
              <a:buChar char=""/>
              <a:tabLst/>
              <a:defRPr/>
            </a:pPr>
            <a:r>
              <a:rPr lang="en-GB" sz="2000" dirty="0">
                <a:latin typeface="Times New Roman" pitchFamily="18" charset="0"/>
                <a:cs typeface="Times New Roman" pitchFamily="18" charset="0"/>
              </a:rPr>
              <a:t>A</a:t>
            </a:r>
            <a:r>
              <a:rPr kumimoji="0" lang="en-GB" sz="20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llows permanent availability</a:t>
            </a:r>
          </a:p>
          <a:p>
            <a:pPr marL="594000" marR="0" lvl="2" algn="l" defTabSz="441325" rtl="0" eaLnBrk="1" fontAlgn="auto" latinLnBrk="0" hangingPunct="1">
              <a:lnSpc>
                <a:spcPts val="2300"/>
              </a:lnSpc>
              <a:spcBef>
                <a:spcPts val="350"/>
              </a:spcBef>
              <a:spcAft>
                <a:spcPts val="0"/>
              </a:spcAft>
              <a:buClr>
                <a:schemeClr val="accent2"/>
              </a:buClr>
              <a:buSzPct val="100000"/>
              <a:tabLst/>
              <a:defRPr/>
            </a:pPr>
            <a:r>
              <a:rPr lang="en-GB" altLang="zh-CN" sz="2000" dirty="0">
                <a:latin typeface="Times New Roman" pitchFamily="18" charset="0"/>
                <a:cs typeface="Times New Roman" pitchFamily="18" charset="0"/>
              </a:rPr>
              <a:t> </a:t>
            </a:r>
            <a:r>
              <a:rPr lang="en-GB" altLang="zh-CN" sz="2000" dirty="0" smtClean="0">
                <a:latin typeface="Times New Roman" pitchFamily="18" charset="0"/>
                <a:cs typeface="Times New Roman" pitchFamily="18" charset="0"/>
              </a:rPr>
              <a:t> </a:t>
            </a:r>
            <a:r>
              <a:rPr kumimoji="0" lang="zh-CN" altLang="de-DE"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允许永久</a:t>
            </a:r>
            <a:r>
              <a:rPr kumimoji="0" lang="zh-CN" altLang="en-US"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有效</a:t>
            </a:r>
            <a:r>
              <a:rPr kumimoji="0" lang="zh-CN" altLang="de-DE"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性</a:t>
            </a:r>
            <a:endParaRPr kumimoji="0" lang="en-GB" sz="20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594000" marR="0" lvl="2" indent="-228600" algn="l" defTabSz="441325" rtl="0" eaLnBrk="1" fontAlgn="auto" latinLnBrk="0" hangingPunct="1">
              <a:lnSpc>
                <a:spcPts val="2300"/>
              </a:lnSpc>
              <a:spcBef>
                <a:spcPts val="350"/>
              </a:spcBef>
              <a:spcAft>
                <a:spcPts val="0"/>
              </a:spcAft>
              <a:buClr>
                <a:schemeClr val="accent2"/>
              </a:buClr>
              <a:buSzPct val="100000"/>
              <a:buFont typeface="Wingdings 2"/>
              <a:buChar char=""/>
              <a:tabLst/>
              <a:defRPr/>
            </a:pPr>
            <a:r>
              <a:rPr lang="en-GB" sz="2000" dirty="0">
                <a:latin typeface="Times New Roman" pitchFamily="18" charset="0"/>
                <a:cs typeface="Times New Roman" pitchFamily="18" charset="0"/>
              </a:rPr>
              <a:t>A</a:t>
            </a:r>
            <a:r>
              <a:rPr kumimoji="0" lang="en-GB" sz="20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llows direct feedback </a:t>
            </a:r>
            <a:r>
              <a:rPr kumimoji="0" lang="en-GB" sz="20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sym typeface="Wingdings" pitchFamily="2" charset="2"/>
              </a:rPr>
              <a:t></a:t>
            </a:r>
            <a:r>
              <a:rPr kumimoji="0" lang="en-GB" sz="20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more personalized than letter/fax/email</a:t>
            </a:r>
          </a:p>
          <a:p>
            <a:pPr marL="594000" lvl="2" defTabSz="441325" fontAlgn="auto">
              <a:lnSpc>
                <a:spcPts val="2300"/>
              </a:lnSpc>
              <a:spcBef>
                <a:spcPts val="350"/>
              </a:spcBef>
              <a:spcAft>
                <a:spcPts val="0"/>
              </a:spcAft>
              <a:buClr>
                <a:schemeClr val="accent2"/>
              </a:buClr>
              <a:buSzPct val="100000"/>
              <a:defRPr/>
            </a:pPr>
            <a:r>
              <a:rPr lang="en-GB" altLang="zh-CN" sz="2000" dirty="0" smtClean="0">
                <a:latin typeface="Times New Roman" pitchFamily="18" charset="0"/>
                <a:cs typeface="Times New Roman" pitchFamily="18" charset="0"/>
              </a:rPr>
              <a:t>  </a:t>
            </a:r>
            <a:r>
              <a:rPr kumimoji="0" lang="zh-CN" altLang="de-DE"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允许直接反馈</a:t>
            </a:r>
            <a:r>
              <a:rPr lang="en-GB" altLang="zh-CN" sz="2000" dirty="0">
                <a:latin typeface="Times New Roman" pitchFamily="18" charset="0"/>
                <a:cs typeface="Times New Roman" pitchFamily="18" charset="0"/>
                <a:sym typeface="Wingdings" pitchFamily="2" charset="2"/>
              </a:rPr>
              <a:t></a:t>
            </a:r>
            <a:r>
              <a:rPr lang="en-GB" altLang="zh-CN" sz="2000" dirty="0">
                <a:latin typeface="Times New Roman" pitchFamily="18" charset="0"/>
                <a:cs typeface="Times New Roman" pitchFamily="18" charset="0"/>
              </a:rPr>
              <a:t> </a:t>
            </a:r>
            <a:r>
              <a:rPr lang="zh-CN" altLang="en-US" sz="2000" dirty="0" smtClean="0">
                <a:latin typeface="Times New Roman" pitchFamily="18" charset="0"/>
                <a:ea typeface="宋体" charset="-122"/>
                <a:cs typeface="Times New Roman" pitchFamily="18" charset="0"/>
              </a:rPr>
              <a:t>与信件、</a:t>
            </a:r>
            <a:r>
              <a:rPr kumimoji="0" lang="zh-CN" altLang="de-DE"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传真</a:t>
            </a:r>
            <a:r>
              <a:rPr lang="zh-CN" altLang="en-US" sz="2000" dirty="0">
                <a:latin typeface="Times New Roman" pitchFamily="18" charset="0"/>
                <a:ea typeface="宋体" charset="-122"/>
                <a:cs typeface="Times New Roman" pitchFamily="18" charset="0"/>
              </a:rPr>
              <a:t>、</a:t>
            </a:r>
            <a:r>
              <a:rPr kumimoji="0" lang="zh-CN" altLang="de-DE"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电子邮件</a:t>
            </a:r>
            <a:r>
              <a:rPr kumimoji="0" lang="zh-CN" altLang="en-US"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相比更加个性化</a:t>
            </a:r>
            <a:endParaRPr kumimoji="0" lang="en-GB" sz="20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594000" marR="0" lvl="2" indent="-228600" algn="l" defTabSz="441325" rtl="0" eaLnBrk="1" fontAlgn="auto" latinLnBrk="0" hangingPunct="1">
              <a:lnSpc>
                <a:spcPts val="2300"/>
              </a:lnSpc>
              <a:spcBef>
                <a:spcPts val="350"/>
              </a:spcBef>
              <a:spcAft>
                <a:spcPts val="0"/>
              </a:spcAft>
              <a:buClr>
                <a:schemeClr val="accent2"/>
              </a:buClr>
              <a:buSzPct val="100000"/>
              <a:buFont typeface="Wingdings 2"/>
              <a:buChar char=""/>
              <a:tabLst/>
              <a:defRPr/>
            </a:pPr>
            <a:r>
              <a:rPr lang="en-GB" sz="2000" dirty="0">
                <a:latin typeface="Times New Roman" pitchFamily="18" charset="0"/>
                <a:cs typeface="Times New Roman" pitchFamily="18" charset="0"/>
              </a:rPr>
              <a:t>I</a:t>
            </a:r>
            <a:r>
              <a:rPr kumimoji="0" lang="en-GB" sz="20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nternal communication between departments </a:t>
            </a:r>
          </a:p>
          <a:p>
            <a:pPr marL="594000" marR="0" lvl="2" algn="l" defTabSz="441325" rtl="0" eaLnBrk="1" fontAlgn="auto" latinLnBrk="0" hangingPunct="1">
              <a:lnSpc>
                <a:spcPts val="2300"/>
              </a:lnSpc>
              <a:spcBef>
                <a:spcPts val="350"/>
              </a:spcBef>
              <a:spcAft>
                <a:spcPts val="0"/>
              </a:spcAft>
              <a:buClr>
                <a:schemeClr val="accent2"/>
              </a:buClr>
              <a:buSzPct val="100000"/>
              <a:tabLst/>
              <a:defRPr/>
            </a:pPr>
            <a:r>
              <a:rPr lang="en-GB" altLang="zh-CN" sz="2000" dirty="0">
                <a:latin typeface="Times New Roman" pitchFamily="18" charset="0"/>
                <a:cs typeface="Times New Roman" pitchFamily="18" charset="0"/>
              </a:rPr>
              <a:t> </a:t>
            </a:r>
            <a:r>
              <a:rPr lang="en-GB" altLang="zh-CN" sz="2000" dirty="0" smtClean="0">
                <a:latin typeface="Times New Roman" pitchFamily="18" charset="0"/>
                <a:cs typeface="Times New Roman" pitchFamily="18" charset="0"/>
              </a:rPr>
              <a:t> </a:t>
            </a:r>
            <a:r>
              <a:rPr kumimoji="0" lang="zh-CN" altLang="de-DE"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各部门</a:t>
            </a:r>
            <a:r>
              <a:rPr kumimoji="0" lang="zh-CN" altLang="en-US"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之</a:t>
            </a:r>
            <a:r>
              <a:rPr kumimoji="0" lang="zh-CN" altLang="de-DE"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间的</a:t>
            </a:r>
            <a:r>
              <a:rPr kumimoji="0" lang="zh-CN" altLang="en-US"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内部</a:t>
            </a:r>
            <a:r>
              <a:rPr kumimoji="0" lang="zh-CN" altLang="de-DE"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沟通</a:t>
            </a:r>
            <a:endParaRPr kumimoji="0" lang="en-GB" sz="20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594000" marR="0" lvl="2" indent="-228600" algn="l" defTabSz="441325" rtl="0" eaLnBrk="1" fontAlgn="auto" latinLnBrk="0" hangingPunct="1">
              <a:lnSpc>
                <a:spcPts val="2300"/>
              </a:lnSpc>
              <a:spcBef>
                <a:spcPts val="350"/>
              </a:spcBef>
              <a:spcAft>
                <a:spcPts val="0"/>
              </a:spcAft>
              <a:buClr>
                <a:schemeClr val="accent2"/>
              </a:buClr>
              <a:buSzPct val="100000"/>
              <a:buFont typeface="Wingdings 2"/>
              <a:buChar char=""/>
              <a:tabLst/>
              <a:defRPr/>
            </a:pPr>
            <a:r>
              <a:rPr kumimoji="0" lang="en-GB" sz="20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EMERGENCY CALLS</a:t>
            </a:r>
          </a:p>
          <a:p>
            <a:pPr marL="594000" marR="0" lvl="2" algn="l" defTabSz="441325" rtl="0" eaLnBrk="1" fontAlgn="auto" latinLnBrk="0" hangingPunct="1">
              <a:lnSpc>
                <a:spcPts val="2300"/>
              </a:lnSpc>
              <a:spcBef>
                <a:spcPts val="350"/>
              </a:spcBef>
              <a:spcAft>
                <a:spcPts val="0"/>
              </a:spcAft>
              <a:buClr>
                <a:schemeClr val="accent2"/>
              </a:buClr>
              <a:buSzPct val="100000"/>
              <a:tabLst/>
              <a:defRPr/>
            </a:pPr>
            <a:r>
              <a:rPr lang="en-GB" altLang="zh-CN" sz="2000" dirty="0">
                <a:latin typeface="Times New Roman" pitchFamily="18" charset="0"/>
                <a:ea typeface="宋体" charset="-122"/>
                <a:cs typeface="Times New Roman" pitchFamily="18" charset="0"/>
              </a:rPr>
              <a:t> </a:t>
            </a:r>
            <a:r>
              <a:rPr lang="en-GB" altLang="zh-CN" sz="2000" dirty="0" smtClean="0">
                <a:latin typeface="Times New Roman" pitchFamily="18" charset="0"/>
                <a:ea typeface="宋体" charset="-122"/>
                <a:cs typeface="Times New Roman" pitchFamily="18" charset="0"/>
              </a:rPr>
              <a:t> </a:t>
            </a:r>
            <a:r>
              <a:rPr kumimoji="0" lang="zh-CN" altLang="de-DE"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紧急电话</a:t>
            </a:r>
            <a:endParaRPr kumimoji="0" lang="en-GB" sz="20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p:cNvSpPr>
            <a:spLocks noGrp="1"/>
          </p:cNvSpPr>
          <p:nvPr>
            <p:ph type="sldNum" sz="quarter" idx="12"/>
          </p:nvPr>
        </p:nvSpPr>
        <p:spPr/>
        <p:txBody>
          <a:bodyPr/>
          <a:lstStyle/>
          <a:p>
            <a:pPr>
              <a:defRPr/>
            </a:pPr>
            <a:fld id="{FCD8EF8A-8D1F-45A7-B3EF-59D8954F57D3}" type="slidenum">
              <a:rPr lang="de-DE" smtClean="0"/>
              <a:pPr>
                <a:defRPr/>
              </a:pPr>
              <a:t>7</a:t>
            </a:fld>
            <a:endParaRPr lang="de-DE"/>
          </a:p>
        </p:txBody>
      </p:sp>
      <p:sp>
        <p:nvSpPr>
          <p:cNvPr id="9" name="Rectangle 2"/>
          <p:cNvSpPr txBox="1">
            <a:spLocks noChangeArrowheads="1"/>
          </p:cNvSpPr>
          <p:nvPr/>
        </p:nvSpPr>
        <p:spPr>
          <a:xfrm>
            <a:off x="149226" y="104774"/>
            <a:ext cx="7543800" cy="1431925"/>
          </a:xfrm>
          <a:prstGeom prst="rect">
            <a:avLst/>
          </a:prstGeom>
        </p:spPr>
        <p:txBody>
          <a:bodyPr/>
          <a:lstStyle/>
          <a:p>
            <a:pPr fontAlgn="auto">
              <a:spcAft>
                <a:spcPts val="0"/>
              </a:spcAft>
              <a:defRPr/>
            </a:pPr>
            <a:r>
              <a:rPr lang="en-GB" b="1" dirty="0">
                <a:solidFill>
                  <a:schemeClr val="tx2"/>
                </a:solidFill>
                <a:latin typeface="Times New Roman" pitchFamily="18" charset="0"/>
                <a:ea typeface="+mj-ea"/>
                <a:cs typeface="Times New Roman" pitchFamily="18" charset="0"/>
              </a:rPr>
              <a:t>Do’s and Don’ts on the Phone</a:t>
            </a:r>
            <a:br>
              <a:rPr lang="en-GB" b="1" dirty="0">
                <a:solidFill>
                  <a:schemeClr val="tx2"/>
                </a:solidFill>
                <a:latin typeface="Times New Roman" pitchFamily="18" charset="0"/>
                <a:ea typeface="+mj-ea"/>
                <a:cs typeface="Times New Roman" pitchFamily="18" charset="0"/>
              </a:rPr>
            </a:br>
            <a:r>
              <a:rPr lang="zh-CN" altLang="en-US" b="1" dirty="0">
                <a:solidFill>
                  <a:schemeClr val="tx2"/>
                </a:solidFill>
                <a:latin typeface="Times New Roman" pitchFamily="18" charset="0"/>
                <a:ea typeface="+mj-ea"/>
                <a:cs typeface="Times New Roman" pitchFamily="18" charset="0"/>
              </a:rPr>
              <a:t>电话中可以说与不可以说</a:t>
            </a:r>
            <a:endParaRPr lang="en-GB" b="1" dirty="0">
              <a:solidFill>
                <a:schemeClr val="tx2"/>
              </a:solidFill>
              <a:latin typeface="Times New Roman" pitchFamily="18" charset="0"/>
              <a:ea typeface="+mj-ea"/>
              <a:cs typeface="Times New Roman" pitchFamily="18" charset="0"/>
            </a:endParaRPr>
          </a:p>
        </p:txBody>
      </p:sp>
      <p:sp>
        <p:nvSpPr>
          <p:cNvPr id="10" name="Rectangle 3"/>
          <p:cNvSpPr txBox="1">
            <a:spLocks noChangeArrowheads="1"/>
          </p:cNvSpPr>
          <p:nvPr/>
        </p:nvSpPr>
        <p:spPr>
          <a:xfrm>
            <a:off x="848591" y="1470049"/>
            <a:ext cx="7777163" cy="4895850"/>
          </a:xfrm>
          <a:prstGeom prst="rect">
            <a:avLst/>
          </a:prstGeom>
        </p:spPr>
        <p:txBody>
          <a:bodyPr/>
          <a:lstStyle/>
          <a:p>
            <a:pPr marL="358775" marR="0" lvl="1" indent="-179388" algn="just" defTabSz="441325" rtl="0" eaLnBrk="1" fontAlgn="auto" latinLnBrk="0" hangingPunct="1">
              <a:lnSpc>
                <a:spcPct val="100000"/>
              </a:lnSpc>
              <a:spcBef>
                <a:spcPts val="324"/>
              </a:spcBef>
              <a:spcAft>
                <a:spcPts val="0"/>
              </a:spcAft>
              <a:buClr>
                <a:schemeClr val="hlink"/>
              </a:buClr>
              <a:buSzTx/>
              <a:buFont typeface="Wingdings" pitchFamily="2" charset="2"/>
              <a:buChar char="§"/>
              <a:tabLst/>
              <a:defRPr/>
            </a:pPr>
            <a:r>
              <a:rPr kumimoji="0" lang="en-GB" sz="20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While being seated put your body into an up-right position to allow your voice more volume and to support your midriff</a:t>
            </a:r>
          </a:p>
          <a:p>
            <a:pPr marL="179387" marR="0" lvl="1" algn="just" defTabSz="441325" rtl="0" eaLnBrk="1" fontAlgn="auto" latinLnBrk="0" hangingPunct="1">
              <a:lnSpc>
                <a:spcPct val="100000"/>
              </a:lnSpc>
              <a:spcBef>
                <a:spcPts val="324"/>
              </a:spcBef>
              <a:spcAft>
                <a:spcPts val="0"/>
              </a:spcAft>
              <a:buClr>
                <a:schemeClr val="hlink"/>
              </a:buClr>
              <a:buSzTx/>
              <a:tabLst/>
              <a:defRPr/>
            </a:pPr>
            <a:r>
              <a:rPr kumimoji="0" lang="zh-CN" altLang="en-US" sz="20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a:t>
            </a:r>
            <a:r>
              <a:rPr kumimoji="0" lang="zh-CN" altLang="en-US" sz="2000" b="0" i="0" u="none" strike="noStrike" kern="1200" cap="none" spc="0" normalizeH="0" noProof="0" dirty="0" smtClean="0">
                <a:ln>
                  <a:noFill/>
                </a:ln>
                <a:solidFill>
                  <a:schemeClr val="tx1"/>
                </a:solidFill>
                <a:effectLst/>
                <a:uLnTx/>
                <a:uFillTx/>
                <a:latin typeface="Times New Roman" pitchFamily="18" charset="0"/>
                <a:cs typeface="Times New Roman" pitchFamily="18" charset="0"/>
              </a:rPr>
              <a:t> </a:t>
            </a:r>
            <a:r>
              <a:rPr lang="zh-CN" altLang="en-US" sz="2000" dirty="0">
                <a:latin typeface="Times New Roman" pitchFamily="18" charset="0"/>
                <a:ea typeface="宋体" charset="-122"/>
                <a:cs typeface="Times New Roman" pitchFamily="18" charset="0"/>
              </a:rPr>
              <a:t>身体呈舒适的坐姿可以保证您的声音从腹部发出，音量适中</a:t>
            </a:r>
            <a:r>
              <a:rPr lang="zh-CN" altLang="en-US" sz="2000" dirty="0" smtClean="0">
                <a:latin typeface="Times New Roman" pitchFamily="18" charset="0"/>
                <a:ea typeface="宋体" charset="-122"/>
                <a:cs typeface="Times New Roman" pitchFamily="18" charset="0"/>
              </a:rPr>
              <a:t>。</a:t>
            </a:r>
            <a:endParaRPr lang="en-US" altLang="zh-CN" sz="2000" dirty="0" smtClean="0">
              <a:latin typeface="Times New Roman" pitchFamily="18" charset="0"/>
              <a:ea typeface="宋体" charset="-122"/>
              <a:cs typeface="Times New Roman" pitchFamily="18" charset="0"/>
            </a:endParaRPr>
          </a:p>
          <a:p>
            <a:pPr marL="179387" marR="0" lvl="1" algn="just" defTabSz="441325" rtl="0" eaLnBrk="1" fontAlgn="auto" latinLnBrk="0" hangingPunct="1">
              <a:lnSpc>
                <a:spcPct val="100000"/>
              </a:lnSpc>
              <a:spcBef>
                <a:spcPts val="324"/>
              </a:spcBef>
              <a:spcAft>
                <a:spcPts val="0"/>
              </a:spcAft>
              <a:buClr>
                <a:schemeClr val="hlink"/>
              </a:buClr>
              <a:buSzTx/>
              <a:tabLst/>
              <a:defRPr/>
            </a:pPr>
            <a:endParaRPr lang="en-US" altLang="zh-CN" sz="2000" dirty="0">
              <a:latin typeface="Times New Roman" pitchFamily="18" charset="0"/>
              <a:ea typeface="宋体" charset="-122"/>
              <a:cs typeface="Times New Roman" pitchFamily="18" charset="0"/>
            </a:endParaRPr>
          </a:p>
          <a:p>
            <a:pPr marL="358775" marR="0" lvl="1" indent="-179388" algn="just" defTabSz="441325" rtl="0" eaLnBrk="1" fontAlgn="auto" latinLnBrk="0" hangingPunct="1">
              <a:lnSpc>
                <a:spcPct val="100000"/>
              </a:lnSpc>
              <a:spcBef>
                <a:spcPts val="324"/>
              </a:spcBef>
              <a:spcAft>
                <a:spcPts val="0"/>
              </a:spcAft>
              <a:buClr>
                <a:schemeClr val="hlink"/>
              </a:buClr>
              <a:buSzTx/>
              <a:buFont typeface="Wingdings" pitchFamily="2" charset="2"/>
              <a:buChar char="§"/>
              <a:tabLst/>
              <a:defRPr/>
            </a:pPr>
            <a:r>
              <a:rPr lang="en-GB" sz="2000" dirty="0">
                <a:latin typeface="Times New Roman" pitchFamily="18" charset="0"/>
                <a:cs typeface="Times New Roman" pitchFamily="18" charset="0"/>
              </a:rPr>
              <a:t>T</a:t>
            </a:r>
            <a:r>
              <a:rPr kumimoji="0" lang="en-GB" sz="20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ake a deep breath before picking up the phone that you do not sound exhausted</a:t>
            </a:r>
          </a:p>
          <a:p>
            <a:pPr marL="358775" marR="0" lvl="1" indent="-179388" algn="just" defTabSz="441325" rtl="0" eaLnBrk="1" fontAlgn="auto" latinLnBrk="0" hangingPunct="1">
              <a:lnSpc>
                <a:spcPct val="100000"/>
              </a:lnSpc>
              <a:spcBef>
                <a:spcPts val="324"/>
              </a:spcBef>
              <a:spcAft>
                <a:spcPts val="0"/>
              </a:spcAft>
              <a:buClr>
                <a:schemeClr val="hlink"/>
              </a:buClr>
              <a:buSzTx/>
              <a:buFontTx/>
              <a:buNone/>
              <a:tabLst/>
              <a:defRPr/>
            </a:pPr>
            <a:r>
              <a:rPr kumimoji="0" lang="en-GB" sz="20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a:t>
            </a:r>
            <a:r>
              <a:rPr kumimoji="0" lang="zh-CN" altLang="de-DE"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接电话前深呼吸，</a:t>
            </a:r>
            <a:r>
              <a:rPr kumimoji="0" lang="zh-CN" altLang="en-US"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声音</a:t>
            </a:r>
            <a:r>
              <a:rPr kumimoji="0" lang="zh-CN" altLang="de-DE"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不要听上</a:t>
            </a:r>
            <a:r>
              <a:rPr kumimoji="0" lang="zh-CN" altLang="en-US"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去</a:t>
            </a:r>
            <a:r>
              <a:rPr kumimoji="0" lang="zh-CN" altLang="de-DE"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很疲惫</a:t>
            </a:r>
            <a:r>
              <a:rPr kumimoji="0" lang="zh-CN" altLang="en-US"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a:t>
            </a:r>
            <a:endParaRPr kumimoji="0" lang="en-US" altLang="zh-CN"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endParaRPr>
          </a:p>
          <a:p>
            <a:pPr marL="358775" marR="0" lvl="1" indent="-179388" algn="just" defTabSz="441325" rtl="0" eaLnBrk="1" fontAlgn="auto" latinLnBrk="0" hangingPunct="1">
              <a:lnSpc>
                <a:spcPct val="100000"/>
              </a:lnSpc>
              <a:spcBef>
                <a:spcPts val="324"/>
              </a:spcBef>
              <a:spcAft>
                <a:spcPts val="0"/>
              </a:spcAft>
              <a:buClr>
                <a:schemeClr val="hlink"/>
              </a:buClr>
              <a:buSzTx/>
              <a:buFontTx/>
              <a:buNone/>
              <a:tabLst/>
              <a:defRPr/>
            </a:pPr>
            <a:endParaRPr kumimoji="0" lang="en-GB" sz="20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358775" marR="0" lvl="1" indent="-179388" algn="just" defTabSz="441325" rtl="0" eaLnBrk="1" fontAlgn="auto" latinLnBrk="0" hangingPunct="1">
              <a:lnSpc>
                <a:spcPct val="100000"/>
              </a:lnSpc>
              <a:spcBef>
                <a:spcPts val="324"/>
              </a:spcBef>
              <a:spcAft>
                <a:spcPts val="0"/>
              </a:spcAft>
              <a:buClr>
                <a:schemeClr val="hlink"/>
              </a:buClr>
              <a:buSzTx/>
              <a:buFont typeface="Wingdings" pitchFamily="2" charset="2"/>
              <a:buChar char="§"/>
              <a:tabLst/>
              <a:defRPr/>
            </a:pPr>
            <a:r>
              <a:rPr lang="en-GB" sz="2000" dirty="0">
                <a:latin typeface="Times New Roman" pitchFamily="18" charset="0"/>
                <a:cs typeface="Times New Roman" pitchFamily="18" charset="0"/>
              </a:rPr>
              <a:t>I</a:t>
            </a:r>
            <a:r>
              <a:rPr kumimoji="0" lang="en-GB" sz="20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f you did not understand the other’s name ask ONCE not twice for repetition best ask for spelling</a:t>
            </a:r>
          </a:p>
          <a:p>
            <a:pPr marL="358775" marR="0" lvl="1" indent="-179388" algn="just" defTabSz="441325" rtl="0" eaLnBrk="1" fontAlgn="auto" latinLnBrk="0" hangingPunct="1">
              <a:lnSpc>
                <a:spcPct val="100000"/>
              </a:lnSpc>
              <a:spcBef>
                <a:spcPts val="324"/>
              </a:spcBef>
              <a:spcAft>
                <a:spcPts val="0"/>
              </a:spcAft>
              <a:buClr>
                <a:schemeClr val="hlink"/>
              </a:buClr>
              <a:buSzTx/>
              <a:buFontTx/>
              <a:buNone/>
              <a:tabLst/>
              <a:defRPr/>
            </a:pPr>
            <a:r>
              <a:rPr kumimoji="0" lang="de-DE" sz="20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a:t>
            </a:r>
            <a:r>
              <a:rPr kumimoji="0" lang="zh-CN" altLang="de-DE"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如果没有听清楚对方的</a:t>
            </a:r>
            <a:r>
              <a:rPr lang="zh-CN" altLang="en-US" sz="2000" dirty="0">
                <a:latin typeface="Times New Roman" pitchFamily="18" charset="0"/>
                <a:ea typeface="宋体" charset="-122"/>
                <a:cs typeface="Times New Roman" pitchFamily="18" charset="0"/>
              </a:rPr>
              <a:t>姓</a:t>
            </a:r>
            <a:r>
              <a:rPr lang="zh-CN" altLang="en-US" sz="2000" dirty="0" smtClean="0">
                <a:latin typeface="Times New Roman" pitchFamily="18" charset="0"/>
                <a:ea typeface="宋体" charset="-122"/>
                <a:cs typeface="Times New Roman" pitchFamily="18" charset="0"/>
              </a:rPr>
              <a:t>名，可以让对方重复次数不超过一次。</a:t>
            </a:r>
            <a:endParaRPr kumimoji="0" lang="de-DE" altLang="zh-CN"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endParaRPr>
          </a:p>
          <a:p>
            <a:pPr marL="358775" marR="0" lvl="1" indent="-179388" algn="just" defTabSz="441325" rtl="0" eaLnBrk="1" fontAlgn="auto" latinLnBrk="0" hangingPunct="1">
              <a:lnSpc>
                <a:spcPct val="100000"/>
              </a:lnSpc>
              <a:spcBef>
                <a:spcPts val="324"/>
              </a:spcBef>
              <a:spcAft>
                <a:spcPts val="0"/>
              </a:spcAft>
              <a:buClr>
                <a:schemeClr val="hlink"/>
              </a:buClr>
              <a:buSzTx/>
              <a:buFontTx/>
              <a:buNone/>
              <a:tabLst/>
              <a:defRPr/>
            </a:pPr>
            <a:r>
              <a:rPr kumimoji="0" lang="zh-CN" altLang="de-DE"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  最好</a:t>
            </a:r>
            <a:r>
              <a:rPr lang="zh-CN" altLang="en-US" sz="2000" dirty="0" smtClean="0">
                <a:latin typeface="Times New Roman" pitchFamily="18" charset="0"/>
                <a:ea typeface="宋体" charset="-122"/>
                <a:cs typeface="Times New Roman" pitchFamily="18" charset="0"/>
              </a:rPr>
              <a:t>请对方将自己的名字拼写出来。</a:t>
            </a:r>
            <a:endParaRPr kumimoji="0" lang="en-GB" sz="20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p:txBody>
      </p:sp>
      <p:pic>
        <p:nvPicPr>
          <p:cNvPr id="11" name="Picture 5" descr="j0396998"/>
          <p:cNvPicPr>
            <a:picLocks noChangeAspect="1" noChangeArrowheads="1"/>
          </p:cNvPicPr>
          <p:nvPr/>
        </p:nvPicPr>
        <p:blipFill>
          <a:blip r:embed="rId2" cstate="print"/>
          <a:srcRect/>
          <a:stretch>
            <a:fillRect/>
          </a:stretch>
        </p:blipFill>
        <p:spPr bwMode="auto">
          <a:xfrm>
            <a:off x="149226" y="1722270"/>
            <a:ext cx="801922" cy="771894"/>
          </a:xfrm>
          <a:prstGeom prst="rect">
            <a:avLst/>
          </a:prstGeom>
          <a:noFill/>
          <a:ln w="9525">
            <a:noFill/>
            <a:miter lim="800000"/>
            <a:headEnd/>
            <a:tailEnd/>
          </a:ln>
        </p:spPr>
      </p:pic>
      <p:pic>
        <p:nvPicPr>
          <p:cNvPr id="12" name="Picture 6" descr="hh01719_"/>
          <p:cNvPicPr>
            <a:picLocks noChangeAspect="1" noChangeArrowheads="1"/>
          </p:cNvPicPr>
          <p:nvPr/>
        </p:nvPicPr>
        <p:blipFill>
          <a:blip r:embed="rId3" cstate="print"/>
          <a:srcRect/>
          <a:stretch>
            <a:fillRect/>
          </a:stretch>
        </p:blipFill>
        <p:spPr bwMode="auto">
          <a:xfrm>
            <a:off x="96398" y="4466674"/>
            <a:ext cx="852487" cy="77040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oliennummernplatzhalter 8"/>
          <p:cNvSpPr>
            <a:spLocks noGrp="1"/>
          </p:cNvSpPr>
          <p:nvPr>
            <p:ph type="sldNum" sz="quarter" idx="12"/>
          </p:nvPr>
        </p:nvSpPr>
        <p:spPr/>
        <p:txBody>
          <a:bodyPr/>
          <a:lstStyle/>
          <a:p>
            <a:pPr>
              <a:defRPr/>
            </a:pPr>
            <a:fld id="{FCD8EF8A-8D1F-45A7-B3EF-59D8954F57D3}" type="slidenum">
              <a:rPr lang="de-DE" smtClean="0"/>
              <a:pPr>
                <a:defRPr/>
              </a:pPr>
              <a:t>8</a:t>
            </a:fld>
            <a:endParaRPr lang="de-DE"/>
          </a:p>
        </p:txBody>
      </p:sp>
      <p:sp>
        <p:nvSpPr>
          <p:cNvPr id="11" name="Rectangle 2"/>
          <p:cNvSpPr txBox="1">
            <a:spLocks noChangeArrowheads="1"/>
          </p:cNvSpPr>
          <p:nvPr/>
        </p:nvSpPr>
        <p:spPr>
          <a:xfrm>
            <a:off x="152410" y="304800"/>
            <a:ext cx="7543800" cy="1431925"/>
          </a:xfrm>
          <a:prstGeom prst="rect">
            <a:avLst/>
          </a:prstGeom>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sz="3600" b="1" i="0" u="none" strike="noStrike" kern="1200" cap="none" spc="0" normalizeH="0" baseline="0" noProof="0" dirty="0" smtClean="0">
                <a:ln>
                  <a:noFill/>
                </a:ln>
                <a:solidFill>
                  <a:schemeClr val="tx2"/>
                </a:solidFill>
                <a:uLnTx/>
                <a:uFillTx/>
                <a:latin typeface="Times New Roman" pitchFamily="18" charset="0"/>
                <a:ea typeface="+mj-ea"/>
                <a:cs typeface="Times New Roman" pitchFamily="18" charset="0"/>
              </a:rPr>
              <a:t>Do’s and Don’ts on the Phone</a:t>
            </a:r>
            <a:br>
              <a:rPr kumimoji="0" lang="en-GB" sz="3600" b="1" i="0" u="none" strike="noStrike" kern="1200" cap="none" spc="0" normalizeH="0" baseline="0" noProof="0" dirty="0" smtClean="0">
                <a:ln>
                  <a:noFill/>
                </a:ln>
                <a:solidFill>
                  <a:schemeClr val="tx2"/>
                </a:solidFill>
                <a:uLnTx/>
                <a:uFillTx/>
                <a:latin typeface="Times New Roman" pitchFamily="18" charset="0"/>
                <a:ea typeface="+mj-ea"/>
                <a:cs typeface="Times New Roman" pitchFamily="18" charset="0"/>
              </a:rPr>
            </a:br>
            <a:r>
              <a:rPr kumimoji="0" lang="zh-CN" altLang="de-DE" sz="3600" b="1" i="0" u="none" strike="noStrike" kern="1200" cap="none" spc="0" normalizeH="0" baseline="0" noProof="0" dirty="0" smtClean="0">
                <a:ln>
                  <a:noFill/>
                </a:ln>
                <a:solidFill>
                  <a:schemeClr val="tx2"/>
                </a:solidFill>
                <a:uLnTx/>
                <a:uFillTx/>
                <a:latin typeface="Times New Roman" pitchFamily="18" charset="0"/>
                <a:ea typeface="宋体" charset="-122"/>
                <a:cs typeface="Times New Roman" pitchFamily="18" charset="0"/>
              </a:rPr>
              <a:t>电话中可以做的和不可以做的</a:t>
            </a:r>
            <a:endParaRPr kumimoji="0" lang="en-GB" sz="3600" b="1" i="0" u="none" strike="noStrike" kern="1200" cap="none" spc="0" normalizeH="0" baseline="0" noProof="0" dirty="0" smtClean="0">
              <a:ln>
                <a:noFill/>
              </a:ln>
              <a:solidFill>
                <a:schemeClr val="tx2"/>
              </a:solidFill>
              <a:uLnTx/>
              <a:uFillTx/>
              <a:latin typeface="Times New Roman" pitchFamily="18" charset="0"/>
              <a:ea typeface="+mj-ea"/>
              <a:cs typeface="Times New Roman" pitchFamily="18" charset="0"/>
            </a:endParaRPr>
          </a:p>
        </p:txBody>
      </p:sp>
      <p:sp>
        <p:nvSpPr>
          <p:cNvPr id="12" name="Rectangle 3"/>
          <p:cNvSpPr txBox="1">
            <a:spLocks noChangeArrowheads="1"/>
          </p:cNvSpPr>
          <p:nvPr/>
        </p:nvSpPr>
        <p:spPr>
          <a:xfrm>
            <a:off x="1908175" y="1835497"/>
            <a:ext cx="7056438" cy="4387719"/>
          </a:xfrm>
          <a:prstGeom prst="rect">
            <a:avLst/>
          </a:prstGeom>
        </p:spPr>
        <p:txBody>
          <a:bodyPr/>
          <a:lstStyle/>
          <a:p>
            <a:pPr marL="358775" marR="0" lvl="1" indent="-179388" algn="just" defTabSz="441325" rtl="0" eaLnBrk="1" fontAlgn="auto" latinLnBrk="0" hangingPunct="1">
              <a:lnSpc>
                <a:spcPct val="100000"/>
              </a:lnSpc>
              <a:spcBef>
                <a:spcPts val="324"/>
              </a:spcBef>
              <a:spcAft>
                <a:spcPts val="0"/>
              </a:spcAft>
              <a:buClr>
                <a:schemeClr val="hlink"/>
              </a:buClr>
              <a:buSzTx/>
              <a:buFont typeface="Wingdings" pitchFamily="2" charset="2"/>
              <a:buChar char="§"/>
              <a:tabLst/>
              <a:defRPr/>
            </a:pPr>
            <a:r>
              <a:rPr kumimoji="0" lang="en-GB" sz="20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Do not eat, drink, chew chewing gum etc. while talking on the phone – the other person hears these noises clearly</a:t>
            </a:r>
          </a:p>
          <a:p>
            <a:pPr marL="358775" marR="0" lvl="1" indent="-179388" algn="just" defTabSz="441325" rtl="0" eaLnBrk="1" fontAlgn="auto" latinLnBrk="0" hangingPunct="1">
              <a:lnSpc>
                <a:spcPct val="100000"/>
              </a:lnSpc>
              <a:spcBef>
                <a:spcPts val="324"/>
              </a:spcBef>
              <a:spcAft>
                <a:spcPts val="0"/>
              </a:spcAft>
              <a:buClr>
                <a:schemeClr val="hlink"/>
              </a:buClr>
              <a:buSzTx/>
              <a:buFontTx/>
              <a:buNone/>
              <a:tabLst/>
              <a:defRPr/>
            </a:pPr>
            <a:r>
              <a:rPr kumimoji="0" lang="en-GB" sz="20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a:t>
            </a:r>
            <a:r>
              <a:rPr kumimoji="0" lang="zh-CN" altLang="de-DE"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在通电话时不要吃东西，喝东西和</a:t>
            </a:r>
            <a:r>
              <a:rPr kumimoji="0" lang="zh-CN" altLang="en-US"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嚼</a:t>
            </a:r>
            <a:r>
              <a:rPr kumimoji="0" lang="zh-CN" altLang="de-DE"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口香糖</a:t>
            </a:r>
            <a:r>
              <a:rPr kumimoji="0" lang="zh-CN" altLang="en-US"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等</a:t>
            </a:r>
            <a:r>
              <a:rPr kumimoji="0" lang="de-DE" altLang="zh-CN"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a:t>
            </a:r>
            <a:r>
              <a:rPr kumimoji="0" lang="zh-CN" altLang="de-DE"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 因为对方可以听得非常清楚</a:t>
            </a:r>
            <a:endParaRPr kumimoji="0" lang="de-DE" altLang="zh-CN"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endParaRPr>
          </a:p>
          <a:p>
            <a:pPr marL="358775" marR="0" lvl="1" indent="-179388" algn="just" defTabSz="441325" rtl="0" eaLnBrk="1" fontAlgn="auto" latinLnBrk="0" hangingPunct="1">
              <a:lnSpc>
                <a:spcPct val="100000"/>
              </a:lnSpc>
              <a:spcBef>
                <a:spcPts val="324"/>
              </a:spcBef>
              <a:spcAft>
                <a:spcPts val="0"/>
              </a:spcAft>
              <a:buClr>
                <a:schemeClr val="hlink"/>
              </a:buClr>
              <a:buSzTx/>
              <a:buFontTx/>
              <a:buNone/>
              <a:tabLst/>
              <a:defRPr/>
            </a:pPr>
            <a:endParaRPr kumimoji="0" lang="en-GB" sz="20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358775" marR="0" lvl="1" indent="-179388" algn="just" defTabSz="441325" rtl="0" eaLnBrk="1" fontAlgn="auto" latinLnBrk="0" hangingPunct="1">
              <a:lnSpc>
                <a:spcPct val="100000"/>
              </a:lnSpc>
              <a:spcBef>
                <a:spcPts val="324"/>
              </a:spcBef>
              <a:spcAft>
                <a:spcPts val="0"/>
              </a:spcAft>
              <a:buClr>
                <a:schemeClr val="hlink"/>
              </a:buClr>
              <a:buSzTx/>
              <a:buFont typeface="Wingdings" pitchFamily="2" charset="2"/>
              <a:buChar char="§"/>
              <a:tabLst/>
              <a:defRPr/>
            </a:pPr>
            <a:r>
              <a:rPr kumimoji="0" lang="en-GB" sz="20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Do not do other things “by the way” – like using the PC. Exception: data record according to the purpose of phone call </a:t>
            </a:r>
          </a:p>
          <a:p>
            <a:pPr marL="358775" marR="0" lvl="1" indent="-179388" algn="just" defTabSz="441325" rtl="0" eaLnBrk="1" fontAlgn="auto" latinLnBrk="0" hangingPunct="1">
              <a:lnSpc>
                <a:spcPct val="100000"/>
              </a:lnSpc>
              <a:spcBef>
                <a:spcPts val="324"/>
              </a:spcBef>
              <a:spcAft>
                <a:spcPts val="0"/>
              </a:spcAft>
              <a:buClr>
                <a:schemeClr val="hlink"/>
              </a:buClr>
              <a:buSzTx/>
              <a:buFontTx/>
              <a:buNone/>
              <a:tabLst/>
              <a:defRPr/>
            </a:pPr>
            <a:r>
              <a:rPr kumimoji="0" lang="en-GB" sz="20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a:t>
            </a:r>
            <a:r>
              <a:rPr kumimoji="0" lang="zh-CN" altLang="de-DE"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不要顺便做其它工作如</a:t>
            </a:r>
            <a:r>
              <a:rPr kumimoji="0" lang="zh-CN" altLang="en-US"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使用电脑</a:t>
            </a:r>
            <a:r>
              <a:rPr kumimoji="0" lang="zh-CN" altLang="de-DE"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。除非是根据通话要求记录数据</a:t>
            </a:r>
            <a:endParaRPr kumimoji="0" lang="en-GB" sz="20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p:txBody>
      </p:sp>
      <p:grpSp>
        <p:nvGrpSpPr>
          <p:cNvPr id="13" name="Group 10"/>
          <p:cNvGrpSpPr>
            <a:grpSpLocks/>
          </p:cNvGrpSpPr>
          <p:nvPr/>
        </p:nvGrpSpPr>
        <p:grpSpPr bwMode="auto">
          <a:xfrm>
            <a:off x="398802" y="1903296"/>
            <a:ext cx="1474787" cy="1296988"/>
            <a:chOff x="2381" y="1576"/>
            <a:chExt cx="1150" cy="953"/>
          </a:xfrm>
        </p:grpSpPr>
        <p:pic>
          <p:nvPicPr>
            <p:cNvPr id="14" name="Picture 5" descr="j0425754"/>
            <p:cNvPicPr>
              <a:picLocks noChangeAspect="1" noChangeArrowheads="1"/>
            </p:cNvPicPr>
            <p:nvPr/>
          </p:nvPicPr>
          <p:blipFill>
            <a:blip r:embed="rId2" cstate="print"/>
            <a:srcRect/>
            <a:stretch>
              <a:fillRect/>
            </a:stretch>
          </p:blipFill>
          <p:spPr bwMode="auto">
            <a:xfrm>
              <a:off x="2381" y="1616"/>
              <a:ext cx="1134" cy="819"/>
            </a:xfrm>
            <a:prstGeom prst="rect">
              <a:avLst/>
            </a:prstGeom>
            <a:noFill/>
            <a:ln w="9525">
              <a:noFill/>
              <a:miter lim="800000"/>
              <a:headEnd/>
              <a:tailEnd/>
            </a:ln>
          </p:spPr>
        </p:pic>
        <p:sp>
          <p:nvSpPr>
            <p:cNvPr id="15" name="AutoShape 6"/>
            <p:cNvSpPr>
              <a:spLocks noChangeArrowheads="1"/>
            </p:cNvSpPr>
            <p:nvPr/>
          </p:nvSpPr>
          <p:spPr bwMode="auto">
            <a:xfrm rot="-2705671">
              <a:off x="2578" y="1576"/>
              <a:ext cx="953" cy="953"/>
            </a:xfrm>
            <a:prstGeom prst="plus">
              <a:avLst>
                <a:gd name="adj" fmla="val 46852"/>
              </a:avLst>
            </a:prstGeom>
            <a:solidFill>
              <a:srgbClr val="FF0000"/>
            </a:solidFill>
            <a:ln w="9525">
              <a:solidFill>
                <a:schemeClr val="tx1"/>
              </a:solidFill>
              <a:miter lim="800000"/>
              <a:headEnd/>
              <a:tailEnd/>
            </a:ln>
          </p:spPr>
          <p:txBody>
            <a:bodyPr wrap="none" anchor="ctr"/>
            <a:lstStyle/>
            <a:p>
              <a:endParaRPr lang="de-DE"/>
            </a:p>
          </p:txBody>
        </p:sp>
      </p:grpSp>
      <p:grpSp>
        <p:nvGrpSpPr>
          <p:cNvPr id="16" name="Group 11"/>
          <p:cNvGrpSpPr>
            <a:grpSpLocks/>
          </p:cNvGrpSpPr>
          <p:nvPr/>
        </p:nvGrpSpPr>
        <p:grpSpPr bwMode="auto">
          <a:xfrm>
            <a:off x="539185" y="3579245"/>
            <a:ext cx="1355725" cy="1410116"/>
            <a:chOff x="2608" y="2931"/>
            <a:chExt cx="1080" cy="1179"/>
          </a:xfrm>
        </p:grpSpPr>
        <p:pic>
          <p:nvPicPr>
            <p:cNvPr id="17" name="Picture 8" descr="j0286777"/>
            <p:cNvPicPr>
              <a:picLocks noChangeAspect="1" noChangeArrowheads="1" noCrop="1"/>
            </p:cNvPicPr>
            <p:nvPr/>
          </p:nvPicPr>
          <p:blipFill>
            <a:blip r:embed="rId3" cstate="print"/>
            <a:srcRect/>
            <a:stretch>
              <a:fillRect/>
            </a:stretch>
          </p:blipFill>
          <p:spPr bwMode="auto">
            <a:xfrm>
              <a:off x="2608" y="2931"/>
              <a:ext cx="1080" cy="1179"/>
            </a:xfrm>
            <a:prstGeom prst="rect">
              <a:avLst/>
            </a:prstGeom>
            <a:noFill/>
            <a:ln w="9525">
              <a:noFill/>
              <a:miter lim="800000"/>
              <a:headEnd/>
              <a:tailEnd/>
            </a:ln>
          </p:spPr>
        </p:pic>
        <p:sp>
          <p:nvSpPr>
            <p:cNvPr id="18" name="AutoShape 9"/>
            <p:cNvSpPr>
              <a:spLocks noChangeArrowheads="1"/>
            </p:cNvSpPr>
            <p:nvPr/>
          </p:nvSpPr>
          <p:spPr bwMode="auto">
            <a:xfrm rot="-2705671">
              <a:off x="2699" y="2976"/>
              <a:ext cx="953" cy="953"/>
            </a:xfrm>
            <a:prstGeom prst="plus">
              <a:avLst>
                <a:gd name="adj" fmla="val 46852"/>
              </a:avLst>
            </a:prstGeom>
            <a:solidFill>
              <a:srgbClr val="FF0000"/>
            </a:solidFill>
            <a:ln w="9525">
              <a:solidFill>
                <a:schemeClr val="tx1"/>
              </a:solidFill>
              <a:miter lim="800000"/>
              <a:headEnd/>
              <a:tailEnd/>
            </a:ln>
          </p:spPr>
          <p:txBody>
            <a:bodyPr wrap="none" anchor="ctr"/>
            <a:lstStyle/>
            <a:p>
              <a:endParaRPr lang="de-DE"/>
            </a:p>
          </p:txBody>
        </p:sp>
      </p:gr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oliennummernplatzhalter 8"/>
          <p:cNvSpPr>
            <a:spLocks noGrp="1"/>
          </p:cNvSpPr>
          <p:nvPr>
            <p:ph type="sldNum" sz="quarter" idx="12"/>
          </p:nvPr>
        </p:nvSpPr>
        <p:spPr/>
        <p:txBody>
          <a:bodyPr/>
          <a:lstStyle/>
          <a:p>
            <a:pPr>
              <a:defRPr/>
            </a:pPr>
            <a:fld id="{FCD8EF8A-8D1F-45A7-B3EF-59D8954F57D3}" type="slidenum">
              <a:rPr lang="de-DE" smtClean="0"/>
              <a:pPr>
                <a:defRPr/>
              </a:pPr>
              <a:t>9</a:t>
            </a:fld>
            <a:endParaRPr lang="de-DE"/>
          </a:p>
        </p:txBody>
      </p:sp>
      <p:sp>
        <p:nvSpPr>
          <p:cNvPr id="11" name="Rectangle 2"/>
          <p:cNvSpPr txBox="1">
            <a:spLocks noChangeArrowheads="1"/>
          </p:cNvSpPr>
          <p:nvPr/>
        </p:nvSpPr>
        <p:spPr>
          <a:xfrm>
            <a:off x="161945" y="207808"/>
            <a:ext cx="7543800" cy="1431925"/>
          </a:xfrm>
          <a:prstGeom prst="rect">
            <a:avLst/>
          </a:prstGeom>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sz="3600" b="1" i="0" u="none" strike="noStrike" kern="1200" cap="none" spc="0" normalizeH="0" baseline="0" noProof="0" dirty="0" smtClean="0">
                <a:ln>
                  <a:noFill/>
                </a:ln>
                <a:solidFill>
                  <a:schemeClr val="tx2"/>
                </a:solidFill>
                <a:uLnTx/>
                <a:uFillTx/>
                <a:latin typeface="Times New Roman" pitchFamily="18" charset="0"/>
                <a:ea typeface="+mj-ea"/>
                <a:cs typeface="Times New Roman" pitchFamily="18" charset="0"/>
              </a:rPr>
              <a:t>Do’s and Don’ts on the Phone</a:t>
            </a:r>
            <a:br>
              <a:rPr kumimoji="0" lang="en-GB" sz="3600" b="1" i="0" u="none" strike="noStrike" kern="1200" cap="none" spc="0" normalizeH="0" baseline="0" noProof="0" dirty="0" smtClean="0">
                <a:ln>
                  <a:noFill/>
                </a:ln>
                <a:solidFill>
                  <a:schemeClr val="tx2"/>
                </a:solidFill>
                <a:uLnTx/>
                <a:uFillTx/>
                <a:latin typeface="Times New Roman" pitchFamily="18" charset="0"/>
                <a:ea typeface="+mj-ea"/>
                <a:cs typeface="Times New Roman" pitchFamily="18" charset="0"/>
              </a:rPr>
            </a:br>
            <a:r>
              <a:rPr kumimoji="0" lang="zh-CN" altLang="de-DE" sz="3600" b="1" i="0" u="none" strike="noStrike" kern="1200" cap="none" spc="0" normalizeH="0" baseline="0" noProof="0" dirty="0" smtClean="0">
                <a:ln>
                  <a:noFill/>
                </a:ln>
                <a:solidFill>
                  <a:schemeClr val="tx2"/>
                </a:solidFill>
                <a:uLnTx/>
                <a:uFillTx/>
                <a:latin typeface="Times New Roman" pitchFamily="18" charset="0"/>
                <a:ea typeface="宋体" charset="-122"/>
                <a:cs typeface="Times New Roman" pitchFamily="18" charset="0"/>
              </a:rPr>
              <a:t>电话中可以做的和不可以做的</a:t>
            </a:r>
            <a:endParaRPr kumimoji="0" lang="en-GB" sz="3600" b="1" i="0" u="none" strike="noStrike" kern="1200" cap="none" spc="0" normalizeH="0" baseline="0" noProof="0" dirty="0" smtClean="0">
              <a:ln>
                <a:noFill/>
              </a:ln>
              <a:solidFill>
                <a:schemeClr val="tx2"/>
              </a:solidFill>
              <a:uLnTx/>
              <a:uFillTx/>
              <a:latin typeface="Times New Roman" pitchFamily="18" charset="0"/>
              <a:ea typeface="+mj-ea"/>
              <a:cs typeface="Times New Roman" pitchFamily="18" charset="0"/>
            </a:endParaRPr>
          </a:p>
        </p:txBody>
      </p:sp>
      <p:sp>
        <p:nvSpPr>
          <p:cNvPr id="12" name="Rectangle 3"/>
          <p:cNvSpPr txBox="1">
            <a:spLocks noChangeArrowheads="1"/>
          </p:cNvSpPr>
          <p:nvPr/>
        </p:nvSpPr>
        <p:spPr>
          <a:xfrm>
            <a:off x="497180" y="1668308"/>
            <a:ext cx="7897813" cy="4824412"/>
          </a:xfrm>
          <a:prstGeom prst="rect">
            <a:avLst/>
          </a:prstGeom>
        </p:spPr>
        <p:txBody>
          <a:bodyPr/>
          <a:lstStyle/>
          <a:p>
            <a:pPr marL="358775" marR="0" lvl="1" indent="-179388" algn="just" defTabSz="441325" rtl="0" eaLnBrk="1" fontAlgn="auto" latinLnBrk="0" hangingPunct="1">
              <a:lnSpc>
                <a:spcPct val="100000"/>
              </a:lnSpc>
              <a:spcBef>
                <a:spcPts val="324"/>
              </a:spcBef>
              <a:spcAft>
                <a:spcPts val="0"/>
              </a:spcAft>
              <a:buClr>
                <a:schemeClr val="hlink"/>
              </a:buClr>
              <a:buSzTx/>
              <a:buFont typeface="Wingdings" pitchFamily="2" charset="2"/>
              <a:buChar char="§"/>
              <a:tabLst/>
              <a:defRPr/>
            </a:pPr>
            <a:r>
              <a:rPr kumimoji="0" lang="en-GB" sz="2000" b="0" i="0" u="none" strike="noStrike" kern="1200" cap="none" spc="0" normalizeH="0" baseline="0" noProof="0" dirty="0" smtClean="0">
                <a:ln>
                  <a:noFill/>
                </a:ln>
                <a:solidFill>
                  <a:schemeClr val="tx1"/>
                </a:solidFill>
                <a:effectLst/>
                <a:uLnTx/>
                <a:uFillTx/>
                <a:latin typeface="+mn-lt"/>
                <a:cs typeface="+mn-cs"/>
              </a:rPr>
              <a:t>At the end of the conversation sum it up: “Thank you for calling. Allow me to summarize our conversation as follows:…” </a:t>
            </a:r>
          </a:p>
          <a:p>
            <a:pPr marL="358775" marR="0" lvl="1" indent="-179388" algn="just" defTabSz="441325" rtl="0" eaLnBrk="1" fontAlgn="auto" latinLnBrk="0" hangingPunct="1">
              <a:lnSpc>
                <a:spcPct val="100000"/>
              </a:lnSpc>
              <a:spcBef>
                <a:spcPts val="324"/>
              </a:spcBef>
              <a:spcAft>
                <a:spcPts val="0"/>
              </a:spcAft>
              <a:buClr>
                <a:schemeClr val="hlink"/>
              </a:buClr>
              <a:buSzTx/>
              <a:buFont typeface="Wingdings" pitchFamily="2" charset="2"/>
              <a:buNone/>
              <a:tabLst/>
              <a:defRPr/>
            </a:pPr>
            <a:r>
              <a:rPr kumimoji="0" lang="en-GB" sz="2000" b="0" i="0" u="none" strike="noStrike" kern="1200" cap="none" spc="0" normalizeH="0" baseline="0" noProof="0" dirty="0" smtClean="0">
                <a:ln>
                  <a:noFill/>
                </a:ln>
                <a:solidFill>
                  <a:schemeClr val="tx1"/>
                </a:solidFill>
                <a:effectLst/>
                <a:uLnTx/>
                <a:uFillTx/>
                <a:latin typeface="+mn-lt"/>
                <a:cs typeface="+mn-cs"/>
              </a:rPr>
              <a:t>	</a:t>
            </a:r>
            <a:r>
              <a:rPr kumimoji="0" lang="zh-CN" altLang="de-DE" sz="2000" b="0" i="0" u="none" strike="noStrike" kern="1200" cap="none" spc="0" normalizeH="0" baseline="0" noProof="0" dirty="0" smtClean="0">
                <a:ln>
                  <a:noFill/>
                </a:ln>
                <a:solidFill>
                  <a:schemeClr val="tx1"/>
                </a:solidFill>
                <a:effectLst/>
                <a:uLnTx/>
                <a:uFillTx/>
                <a:latin typeface="+mn-lt"/>
                <a:ea typeface="宋体" charset="-122"/>
                <a:cs typeface="+mn-cs"/>
              </a:rPr>
              <a:t>在谈话结束之前进行总结：</a:t>
            </a:r>
            <a:r>
              <a:rPr kumimoji="0" lang="en-GB" sz="2000" b="0" i="0" u="none" strike="noStrike" kern="1200" cap="none" spc="0" normalizeH="0" baseline="0" noProof="0" dirty="0" smtClean="0">
                <a:ln>
                  <a:noFill/>
                </a:ln>
                <a:solidFill>
                  <a:schemeClr val="tx1"/>
                </a:solidFill>
                <a:effectLst/>
                <a:uLnTx/>
                <a:uFillTx/>
                <a:latin typeface="+mn-lt"/>
                <a:cs typeface="+mn-cs"/>
              </a:rPr>
              <a:t> “</a:t>
            </a:r>
            <a:r>
              <a:rPr kumimoji="0" lang="zh-CN" altLang="de-DE" sz="2000" b="0" i="0" u="none" strike="noStrike" kern="1200" cap="none" spc="0" normalizeH="0" baseline="0" noProof="0" dirty="0" smtClean="0">
                <a:ln>
                  <a:noFill/>
                </a:ln>
                <a:solidFill>
                  <a:schemeClr val="tx1"/>
                </a:solidFill>
                <a:effectLst/>
                <a:uLnTx/>
                <a:uFillTx/>
                <a:latin typeface="+mn-lt"/>
                <a:ea typeface="宋体" charset="-122"/>
                <a:cs typeface="+mn-cs"/>
              </a:rPr>
              <a:t>谢谢</a:t>
            </a:r>
            <a:r>
              <a:rPr kumimoji="0" lang="zh-CN" altLang="en-US" sz="2000" b="0" i="0" u="none" strike="noStrike" kern="1200" cap="none" spc="0" normalizeH="0" baseline="0" noProof="0" dirty="0" smtClean="0">
                <a:ln>
                  <a:noFill/>
                </a:ln>
                <a:solidFill>
                  <a:schemeClr val="tx1"/>
                </a:solidFill>
                <a:effectLst/>
                <a:uLnTx/>
                <a:uFillTx/>
                <a:latin typeface="+mn-lt"/>
                <a:ea typeface="宋体" charset="-122"/>
                <a:cs typeface="+mn-cs"/>
              </a:rPr>
              <a:t>您</a:t>
            </a:r>
            <a:r>
              <a:rPr kumimoji="0" lang="zh-CN" altLang="de-DE" sz="2000" b="0" i="0" u="none" strike="noStrike" kern="1200" cap="none" spc="0" normalizeH="0" baseline="0" noProof="0" dirty="0" smtClean="0">
                <a:ln>
                  <a:noFill/>
                </a:ln>
                <a:solidFill>
                  <a:schemeClr val="tx1"/>
                </a:solidFill>
                <a:effectLst/>
                <a:uLnTx/>
                <a:uFillTx/>
                <a:latin typeface="+mn-lt"/>
                <a:ea typeface="宋体" charset="-122"/>
                <a:cs typeface="+mn-cs"/>
              </a:rPr>
              <a:t>的来电，</a:t>
            </a:r>
            <a:r>
              <a:rPr kumimoji="0" lang="zh-CN" altLang="en-US" sz="2000" b="0" i="0" u="none" strike="noStrike" kern="1200" cap="none" spc="0" normalizeH="0" baseline="0" noProof="0" dirty="0" smtClean="0">
                <a:ln>
                  <a:noFill/>
                </a:ln>
                <a:solidFill>
                  <a:schemeClr val="tx1"/>
                </a:solidFill>
                <a:effectLst/>
                <a:uLnTx/>
                <a:uFillTx/>
                <a:latin typeface="+mn-lt"/>
                <a:ea typeface="宋体" charset="-122"/>
                <a:cs typeface="+mn-cs"/>
              </a:rPr>
              <a:t>请允许我简要总结此次通话内容</a:t>
            </a:r>
            <a:r>
              <a:rPr kumimoji="0" lang="de-DE" altLang="zh-CN" sz="2000" b="0" i="0" u="none" strike="noStrike" kern="1200" cap="none" spc="0" normalizeH="0" baseline="0" noProof="0" dirty="0" smtClean="0">
                <a:ln>
                  <a:noFill/>
                </a:ln>
                <a:solidFill>
                  <a:schemeClr val="tx1"/>
                </a:solidFill>
                <a:effectLst/>
                <a:uLnTx/>
                <a:uFillTx/>
                <a:latin typeface="+mn-lt"/>
                <a:ea typeface="宋体" charset="-122"/>
                <a:cs typeface="+mn-cs"/>
              </a:rPr>
              <a:t>…</a:t>
            </a:r>
            <a:r>
              <a:rPr kumimoji="0" lang="en-GB" sz="2000" b="0" i="0" u="none" strike="noStrike" kern="1200" cap="none" spc="0" normalizeH="0" baseline="0" noProof="0" dirty="0" smtClean="0">
                <a:ln>
                  <a:noFill/>
                </a:ln>
                <a:solidFill>
                  <a:schemeClr val="tx1"/>
                </a:solidFill>
                <a:effectLst/>
                <a:uLnTx/>
                <a:uFillTx/>
                <a:latin typeface="+mn-lt"/>
                <a:cs typeface="+mn-cs"/>
              </a:rPr>
              <a:t>”</a:t>
            </a:r>
          </a:p>
          <a:p>
            <a:pPr marL="358775" marR="0" lvl="1" indent="-179388" algn="just" defTabSz="441325" rtl="0" eaLnBrk="1" fontAlgn="auto" latinLnBrk="0" hangingPunct="1">
              <a:lnSpc>
                <a:spcPct val="100000"/>
              </a:lnSpc>
              <a:spcBef>
                <a:spcPts val="324"/>
              </a:spcBef>
              <a:spcAft>
                <a:spcPts val="0"/>
              </a:spcAft>
              <a:buClr>
                <a:schemeClr val="hlink"/>
              </a:buClr>
              <a:buSzTx/>
              <a:buFont typeface="Wingdings" pitchFamily="2" charset="2"/>
              <a:buNone/>
              <a:tabLst/>
              <a:defRPr/>
            </a:pPr>
            <a:endParaRPr kumimoji="0" lang="en-GB" sz="2000" b="0" i="0" u="none" strike="noStrike" kern="1200" cap="none" spc="0" normalizeH="0" baseline="0" noProof="0" dirty="0" smtClean="0">
              <a:ln>
                <a:noFill/>
              </a:ln>
              <a:solidFill>
                <a:schemeClr val="tx1"/>
              </a:solidFill>
              <a:effectLst/>
              <a:uLnTx/>
              <a:uFillTx/>
              <a:latin typeface="+mn-lt"/>
              <a:cs typeface="+mn-cs"/>
            </a:endParaRPr>
          </a:p>
          <a:p>
            <a:pPr marL="358775" marR="0" lvl="1" indent="-179388" algn="just" defTabSz="441325" rtl="0" eaLnBrk="1" fontAlgn="auto" latinLnBrk="0" hangingPunct="1">
              <a:lnSpc>
                <a:spcPct val="100000"/>
              </a:lnSpc>
              <a:spcBef>
                <a:spcPts val="324"/>
              </a:spcBef>
              <a:spcAft>
                <a:spcPts val="0"/>
              </a:spcAft>
              <a:buClr>
                <a:schemeClr val="hlink"/>
              </a:buClr>
              <a:buSzTx/>
              <a:buFont typeface="Wingdings" pitchFamily="2" charset="2"/>
              <a:buNone/>
              <a:tabLst/>
              <a:defRPr/>
            </a:pPr>
            <a:endParaRPr kumimoji="0" lang="en-GB" sz="2000" b="0" i="0" u="none" strike="noStrike" kern="1200" cap="none" spc="0" normalizeH="0" baseline="0" noProof="0" dirty="0" smtClean="0">
              <a:ln>
                <a:noFill/>
              </a:ln>
              <a:solidFill>
                <a:schemeClr val="tx1"/>
              </a:solidFill>
              <a:effectLst/>
              <a:uLnTx/>
              <a:uFillTx/>
              <a:latin typeface="+mn-lt"/>
              <a:cs typeface="+mn-cs"/>
            </a:endParaRPr>
          </a:p>
          <a:p>
            <a:pPr marL="358775" marR="0" lvl="1" indent="-179388" algn="just" defTabSz="441325" rtl="0" eaLnBrk="1" fontAlgn="auto" latinLnBrk="0" hangingPunct="1">
              <a:lnSpc>
                <a:spcPct val="100000"/>
              </a:lnSpc>
              <a:spcBef>
                <a:spcPts val="324"/>
              </a:spcBef>
              <a:spcAft>
                <a:spcPts val="0"/>
              </a:spcAft>
              <a:buClr>
                <a:schemeClr val="hlink"/>
              </a:buClr>
              <a:buSzTx/>
              <a:buFont typeface="Wingdings" pitchFamily="2" charset="2"/>
              <a:buNone/>
              <a:tabLst/>
              <a:defRPr/>
            </a:pPr>
            <a:endParaRPr kumimoji="0" lang="en-GB" sz="2000" b="0" i="0" u="none" strike="noStrike" kern="1200" cap="none" spc="0" normalizeH="0" baseline="0" noProof="0" dirty="0" smtClean="0">
              <a:ln>
                <a:noFill/>
              </a:ln>
              <a:solidFill>
                <a:schemeClr val="tx1"/>
              </a:solidFill>
              <a:effectLst/>
              <a:uLnTx/>
              <a:uFillTx/>
              <a:latin typeface="+mn-lt"/>
              <a:cs typeface="+mn-cs"/>
            </a:endParaRPr>
          </a:p>
          <a:p>
            <a:pPr marL="358775" marR="0" lvl="1" indent="-179388" algn="just" defTabSz="441325" rtl="0" eaLnBrk="1" fontAlgn="auto" latinLnBrk="0" hangingPunct="1">
              <a:lnSpc>
                <a:spcPct val="100000"/>
              </a:lnSpc>
              <a:spcBef>
                <a:spcPts val="324"/>
              </a:spcBef>
              <a:spcAft>
                <a:spcPts val="0"/>
              </a:spcAft>
              <a:buClr>
                <a:schemeClr val="hlink"/>
              </a:buClr>
              <a:buSzTx/>
              <a:buFont typeface="Wingdings" pitchFamily="2" charset="2"/>
              <a:buChar char="§"/>
              <a:tabLst/>
              <a:defRPr/>
            </a:pPr>
            <a:r>
              <a:rPr kumimoji="0" lang="en-GB" sz="2000" b="0" i="0" u="none" strike="noStrike" kern="1200" cap="none" spc="0" normalizeH="0" baseline="0" noProof="0" dirty="0" smtClean="0">
                <a:ln>
                  <a:noFill/>
                </a:ln>
                <a:solidFill>
                  <a:schemeClr val="tx1"/>
                </a:solidFill>
                <a:effectLst/>
                <a:uLnTx/>
                <a:uFillTx/>
                <a:latin typeface="+mn-lt"/>
                <a:cs typeface="+mn-cs"/>
              </a:rPr>
              <a:t>Speak natural do not use phrases you otherwise would not use – you do not sound authentic.</a:t>
            </a:r>
          </a:p>
          <a:p>
            <a:pPr marL="358775" marR="0" lvl="1" indent="-179388" algn="just" defTabSz="441325" rtl="0" eaLnBrk="1" fontAlgn="auto" latinLnBrk="0" hangingPunct="1">
              <a:lnSpc>
                <a:spcPct val="100000"/>
              </a:lnSpc>
              <a:spcBef>
                <a:spcPts val="324"/>
              </a:spcBef>
              <a:spcAft>
                <a:spcPts val="0"/>
              </a:spcAft>
              <a:buClr>
                <a:schemeClr val="hlink"/>
              </a:buClr>
              <a:buSzTx/>
              <a:buFontTx/>
              <a:buNone/>
              <a:tabLst/>
              <a:defRPr/>
            </a:pPr>
            <a:r>
              <a:rPr kumimoji="0" lang="en-GB" sz="2000" b="0" i="0" u="none" strike="noStrike" kern="1200" cap="none" spc="0" normalizeH="0" baseline="0" noProof="0" dirty="0" smtClean="0">
                <a:ln>
                  <a:noFill/>
                </a:ln>
                <a:solidFill>
                  <a:schemeClr val="tx1"/>
                </a:solidFill>
                <a:effectLst/>
                <a:uLnTx/>
                <a:uFillTx/>
                <a:latin typeface="+mn-lt"/>
                <a:cs typeface="+mn-cs"/>
              </a:rPr>
              <a:t>	</a:t>
            </a:r>
            <a:r>
              <a:rPr lang="zh-CN" altLang="en-US" sz="2000" dirty="0">
                <a:latin typeface="+mn-lt"/>
                <a:ea typeface="宋体" charset="-122"/>
              </a:rPr>
              <a:t>话语</a:t>
            </a:r>
            <a:r>
              <a:rPr kumimoji="0" lang="zh-CN" altLang="de-DE" sz="2000" b="0" i="0" u="none" strike="noStrike" kern="1200" cap="none" spc="0" normalizeH="0" baseline="0" noProof="0" dirty="0" smtClean="0">
                <a:ln>
                  <a:noFill/>
                </a:ln>
                <a:solidFill>
                  <a:schemeClr val="tx1"/>
                </a:solidFill>
                <a:effectLst/>
                <a:uLnTx/>
                <a:uFillTx/>
                <a:latin typeface="+mn-lt"/>
                <a:ea typeface="宋体" charset="-122"/>
                <a:cs typeface="+mn-cs"/>
              </a:rPr>
              <a:t>自然，</a:t>
            </a:r>
            <a:r>
              <a:rPr kumimoji="0" lang="zh-CN" altLang="en-US" sz="2000" b="0" i="0" u="none" strike="noStrike" kern="1200" cap="none" spc="0" normalizeH="0" baseline="0" noProof="0" dirty="0" smtClean="0">
                <a:ln>
                  <a:noFill/>
                </a:ln>
                <a:solidFill>
                  <a:schemeClr val="tx1"/>
                </a:solidFill>
                <a:effectLst/>
                <a:uLnTx/>
                <a:uFillTx/>
                <a:latin typeface="+mn-lt"/>
                <a:ea typeface="宋体" charset="-122"/>
                <a:cs typeface="+mn-cs"/>
              </a:rPr>
              <a:t>不要使用您不熟悉的短语否则您运用不当会使您的语言听起来不地道。</a:t>
            </a:r>
            <a:endParaRPr kumimoji="0" lang="en-GB" sz="2000" b="0" i="0" u="none" strike="noStrike" kern="1200" cap="none" spc="0" normalizeH="0" baseline="0" noProof="0" dirty="0" smtClean="0">
              <a:ln>
                <a:noFill/>
              </a:ln>
              <a:solidFill>
                <a:schemeClr val="tx1"/>
              </a:solidFill>
              <a:effectLst/>
              <a:uLnTx/>
              <a:uFillTx/>
              <a:latin typeface="+mn-lt"/>
              <a:cs typeface="+mn-cs"/>
            </a:endParaRPr>
          </a:p>
        </p:txBody>
      </p:sp>
      <p:grpSp>
        <p:nvGrpSpPr>
          <p:cNvPr id="13" name="Group 7"/>
          <p:cNvGrpSpPr>
            <a:grpSpLocks/>
          </p:cNvGrpSpPr>
          <p:nvPr/>
        </p:nvGrpSpPr>
        <p:grpSpPr bwMode="auto">
          <a:xfrm>
            <a:off x="6427791" y="2971800"/>
            <a:ext cx="1516334" cy="1236267"/>
            <a:chOff x="3379" y="1615"/>
            <a:chExt cx="1950" cy="1950"/>
          </a:xfrm>
        </p:grpSpPr>
        <p:pic>
          <p:nvPicPr>
            <p:cNvPr id="14" name="Picture 5" descr="j0431644"/>
            <p:cNvPicPr>
              <a:picLocks noChangeAspect="1" noChangeArrowheads="1"/>
            </p:cNvPicPr>
            <p:nvPr/>
          </p:nvPicPr>
          <p:blipFill>
            <a:blip r:embed="rId2" cstate="print"/>
            <a:srcRect/>
            <a:stretch>
              <a:fillRect/>
            </a:stretch>
          </p:blipFill>
          <p:spPr bwMode="auto">
            <a:xfrm>
              <a:off x="3379" y="1615"/>
              <a:ext cx="1950" cy="1950"/>
            </a:xfrm>
            <a:prstGeom prst="rect">
              <a:avLst/>
            </a:prstGeom>
            <a:noFill/>
            <a:ln w="9525">
              <a:noFill/>
              <a:miter lim="800000"/>
              <a:headEnd/>
              <a:tailEnd/>
            </a:ln>
          </p:spPr>
        </p:pic>
        <p:sp>
          <p:nvSpPr>
            <p:cNvPr id="15" name="WordArt 6"/>
            <p:cNvSpPr>
              <a:spLocks noChangeArrowheads="1" noChangeShapeType="1" noTextEdit="1"/>
            </p:cNvSpPr>
            <p:nvPr/>
          </p:nvSpPr>
          <p:spPr bwMode="auto">
            <a:xfrm rot="1474702">
              <a:off x="3523" y="1752"/>
              <a:ext cx="582" cy="482"/>
            </a:xfrm>
            <a:prstGeom prst="rect">
              <a:avLst/>
            </a:prstGeom>
          </p:spPr>
          <p:txBody>
            <a:bodyPr wrap="none" fromWordArt="1">
              <a:prstTxWarp prst="textSlantUp">
                <a:avLst>
                  <a:gd name="adj" fmla="val 55556"/>
                </a:avLst>
              </a:prstTxWarp>
            </a:bodyPr>
            <a:lstStyle/>
            <a:p>
              <a:pPr algn="ctr"/>
              <a:r>
                <a:rPr lang="de-DE" sz="1000" kern="10">
                  <a:ln w="9525">
                    <a:noFill/>
                    <a:round/>
                    <a:headEnd/>
                    <a:tailEnd/>
                  </a:ln>
                  <a:solidFill>
                    <a:srgbClr val="000000"/>
                  </a:solidFill>
                  <a:latin typeface="Arial Black"/>
                </a:rPr>
                <a:t>Thank you </a:t>
              </a:r>
            </a:p>
            <a:p>
              <a:pPr algn="ctr"/>
              <a:r>
                <a:rPr lang="de-DE" sz="1000" kern="10">
                  <a:ln w="9525">
                    <a:noFill/>
                    <a:round/>
                    <a:headEnd/>
                    <a:tailEnd/>
                  </a:ln>
                  <a:solidFill>
                    <a:srgbClr val="000000"/>
                  </a:solidFill>
                  <a:latin typeface="Arial Black"/>
                </a:rPr>
                <a:t>for calling...</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9" presetClass="entr" presetSubtype="1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0" fill="hold"/>
                                        <p:tgtEl>
                                          <p:spTgt spid="13"/>
                                        </p:tgtEl>
                                        <p:attrNameLst>
                                          <p:attrName>ppt_w</p:attrName>
                                        </p:attrNameLst>
                                      </p:cBhvr>
                                      <p:tavLst>
                                        <p:tav tm="0" fmla="#ppt_w*sin(2.5*pi*$)">
                                          <p:val>
                                            <p:fltVal val="0"/>
                                          </p:val>
                                        </p:tav>
                                        <p:tav tm="100000">
                                          <p:val>
                                            <p:fltVal val="1"/>
                                          </p:val>
                                        </p:tav>
                                      </p:tavLst>
                                    </p:anim>
                                    <p:anim calcmode="lin" valueType="num">
                                      <p:cBhvr>
                                        <p:cTn id="8" dur="5000" fill="hold"/>
                                        <p:tgtEl>
                                          <p:spTgt spid="1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oliennummernplatzhalter 8"/>
          <p:cNvSpPr>
            <a:spLocks noGrp="1"/>
          </p:cNvSpPr>
          <p:nvPr>
            <p:ph type="sldNum" sz="quarter" idx="12"/>
          </p:nvPr>
        </p:nvSpPr>
        <p:spPr/>
        <p:txBody>
          <a:bodyPr/>
          <a:lstStyle/>
          <a:p>
            <a:pPr>
              <a:defRPr/>
            </a:pPr>
            <a:fld id="{FCD8EF8A-8D1F-45A7-B3EF-59D8954F57D3}" type="slidenum">
              <a:rPr lang="de-DE" smtClean="0"/>
              <a:pPr>
                <a:defRPr/>
              </a:pPr>
              <a:t>10</a:t>
            </a:fld>
            <a:endParaRPr lang="de-DE"/>
          </a:p>
        </p:txBody>
      </p:sp>
      <p:sp>
        <p:nvSpPr>
          <p:cNvPr id="11" name="Rectangle 2"/>
          <p:cNvSpPr txBox="1">
            <a:spLocks noChangeArrowheads="1"/>
          </p:cNvSpPr>
          <p:nvPr/>
        </p:nvSpPr>
        <p:spPr>
          <a:xfrm>
            <a:off x="199840" y="135376"/>
            <a:ext cx="7543800" cy="1431925"/>
          </a:xfrm>
          <a:prstGeom prst="rect">
            <a:avLst/>
          </a:prstGeom>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b="1" i="0" u="none" strike="noStrike" kern="1200" cap="none" spc="0" normalizeH="0" baseline="0" noProof="0" dirty="0" smtClean="0">
                <a:ln>
                  <a:noFill/>
                </a:ln>
                <a:solidFill>
                  <a:schemeClr val="tx2"/>
                </a:solidFill>
                <a:uLnTx/>
                <a:uFillTx/>
                <a:latin typeface="Times New Roman" pitchFamily="18" charset="0"/>
                <a:ea typeface="+mj-ea"/>
                <a:cs typeface="Times New Roman" pitchFamily="18" charset="0"/>
              </a:rPr>
              <a:t>Workplace “telephone”</a:t>
            </a:r>
            <a:br>
              <a:rPr kumimoji="0" lang="en-GB" b="1" i="0" u="none" strike="noStrike" kern="1200" cap="none" spc="0" normalizeH="0" baseline="0" noProof="0" dirty="0" smtClean="0">
                <a:ln>
                  <a:noFill/>
                </a:ln>
                <a:solidFill>
                  <a:schemeClr val="tx2"/>
                </a:solidFill>
                <a:uLnTx/>
                <a:uFillTx/>
                <a:latin typeface="Times New Roman" pitchFamily="18" charset="0"/>
                <a:ea typeface="+mj-ea"/>
                <a:cs typeface="Times New Roman" pitchFamily="18" charset="0"/>
              </a:rPr>
            </a:br>
            <a:r>
              <a:rPr kumimoji="0" lang="zh-CN" altLang="de-DE" b="1" i="0" u="none" strike="noStrike" kern="1200" cap="none" spc="0" normalizeH="0" baseline="0" noProof="0" dirty="0" smtClean="0">
                <a:ln>
                  <a:noFill/>
                </a:ln>
                <a:solidFill>
                  <a:schemeClr val="tx2"/>
                </a:solidFill>
                <a:uLnTx/>
                <a:uFillTx/>
                <a:latin typeface="Times New Roman" pitchFamily="18" charset="0"/>
                <a:ea typeface="宋体" charset="-122"/>
                <a:cs typeface="Times New Roman" pitchFamily="18" charset="0"/>
              </a:rPr>
              <a:t>工作</a:t>
            </a:r>
            <a:r>
              <a:rPr lang="zh-CN" altLang="en-US" b="1" dirty="0">
                <a:solidFill>
                  <a:schemeClr val="tx2"/>
                </a:solidFill>
                <a:latin typeface="Times New Roman" pitchFamily="18" charset="0"/>
                <a:ea typeface="宋体" charset="-122"/>
                <a:cs typeface="Times New Roman" pitchFamily="18" charset="0"/>
              </a:rPr>
              <a:t>场所</a:t>
            </a:r>
            <a:r>
              <a:rPr kumimoji="0" lang="en-GB" b="1" i="0" u="none" strike="noStrike" kern="1200" cap="none" spc="0" normalizeH="0" baseline="0" noProof="0" dirty="0" smtClean="0">
                <a:ln>
                  <a:noFill/>
                </a:ln>
                <a:solidFill>
                  <a:schemeClr val="tx2"/>
                </a:solidFill>
                <a:uLnTx/>
                <a:uFillTx/>
                <a:latin typeface="Times New Roman" pitchFamily="18" charset="0"/>
                <a:ea typeface="+mj-ea"/>
                <a:cs typeface="Times New Roman" pitchFamily="18" charset="0"/>
              </a:rPr>
              <a:t>“</a:t>
            </a:r>
            <a:r>
              <a:rPr lang="zh-CN" altLang="en-US" b="1" dirty="0">
                <a:solidFill>
                  <a:schemeClr val="tx2"/>
                </a:solidFill>
                <a:latin typeface="Times New Roman" pitchFamily="18" charset="0"/>
                <a:ea typeface="宋体" charset="-122"/>
                <a:cs typeface="Times New Roman" pitchFamily="18" charset="0"/>
              </a:rPr>
              <a:t>打</a:t>
            </a:r>
            <a:r>
              <a:rPr kumimoji="0" lang="zh-CN" altLang="de-DE" b="1" i="0" u="none" strike="noStrike" kern="1200" cap="none" spc="0" normalizeH="0" baseline="0" noProof="0" dirty="0" smtClean="0">
                <a:ln>
                  <a:noFill/>
                </a:ln>
                <a:solidFill>
                  <a:schemeClr val="tx2"/>
                </a:solidFill>
                <a:uLnTx/>
                <a:uFillTx/>
                <a:latin typeface="Times New Roman" pitchFamily="18" charset="0"/>
                <a:ea typeface="宋体" charset="-122"/>
                <a:cs typeface="Times New Roman" pitchFamily="18" charset="0"/>
              </a:rPr>
              <a:t>电话</a:t>
            </a:r>
            <a:r>
              <a:rPr kumimoji="0" lang="en-GB" b="1" i="0" u="none" strike="noStrike" kern="1200" cap="none" spc="0" normalizeH="0" baseline="0" noProof="0" dirty="0" smtClean="0">
                <a:ln>
                  <a:noFill/>
                </a:ln>
                <a:solidFill>
                  <a:schemeClr val="tx2"/>
                </a:solidFill>
                <a:uLnTx/>
                <a:uFillTx/>
                <a:latin typeface="Times New Roman" pitchFamily="18" charset="0"/>
                <a:ea typeface="+mj-ea"/>
                <a:cs typeface="Times New Roman" pitchFamily="18" charset="0"/>
              </a:rPr>
              <a:t>”</a:t>
            </a:r>
          </a:p>
        </p:txBody>
      </p:sp>
      <p:sp>
        <p:nvSpPr>
          <p:cNvPr id="12" name="Rectangle 3"/>
          <p:cNvSpPr txBox="1">
            <a:spLocks noChangeArrowheads="1"/>
          </p:cNvSpPr>
          <p:nvPr/>
        </p:nvSpPr>
        <p:spPr>
          <a:xfrm>
            <a:off x="506859" y="1470811"/>
            <a:ext cx="7897813" cy="4400550"/>
          </a:xfrm>
          <a:prstGeom prst="rect">
            <a:avLst/>
          </a:prstGeom>
        </p:spPr>
        <p:txBody>
          <a:bodyPr/>
          <a:lstStyle/>
          <a:p>
            <a:pPr marL="358775" indent="-358775" defTabSz="441325" fontAlgn="auto">
              <a:spcBef>
                <a:spcPts val="400"/>
              </a:spcBef>
              <a:spcAft>
                <a:spcPts val="1200"/>
              </a:spcAft>
              <a:buClr>
                <a:schemeClr val="accent1"/>
              </a:buClr>
              <a:buSzPct val="68000"/>
              <a:buFont typeface="Wingdings" pitchFamily="2" charset="2"/>
              <a:buChar char="è"/>
              <a:defRPr/>
            </a:pPr>
            <a:r>
              <a:rPr kumimoji="0" lang="en-GB" sz="20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What do you need to make a professional phone call?</a:t>
            </a:r>
            <a:r>
              <a:rPr kumimoji="0" lang="zh-CN" altLang="de-DE"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 </a:t>
            </a:r>
            <a:endParaRPr lang="en-US" altLang="zh-CN" sz="2000" dirty="0">
              <a:latin typeface="Times New Roman" pitchFamily="18" charset="0"/>
              <a:ea typeface="宋体" charset="-122"/>
              <a:cs typeface="Times New Roman" pitchFamily="18" charset="0"/>
            </a:endParaRPr>
          </a:p>
          <a:p>
            <a:pPr defTabSz="441325" fontAlgn="auto">
              <a:spcBef>
                <a:spcPts val="400"/>
              </a:spcBef>
              <a:spcAft>
                <a:spcPts val="1200"/>
              </a:spcAft>
              <a:buClr>
                <a:schemeClr val="accent1"/>
              </a:buClr>
              <a:buSzPct val="68000"/>
              <a:defRPr/>
            </a:pPr>
            <a:r>
              <a:rPr lang="en-US" altLang="zh-CN" sz="2000" dirty="0" smtClean="0">
                <a:latin typeface="Times New Roman" pitchFamily="18" charset="0"/>
                <a:ea typeface="宋体" charset="-122"/>
                <a:cs typeface="Times New Roman" pitchFamily="18" charset="0"/>
              </a:rPr>
              <a:t>      </a:t>
            </a:r>
            <a:r>
              <a:rPr kumimoji="0" lang="zh-CN" altLang="de-DE"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如何</a:t>
            </a:r>
            <a:r>
              <a:rPr lang="zh-CN" altLang="en-US" sz="2000" noProof="0" dirty="0">
                <a:latin typeface="Times New Roman" pitchFamily="18" charset="0"/>
                <a:ea typeface="宋体" charset="-122"/>
                <a:cs typeface="Times New Roman" pitchFamily="18" charset="0"/>
              </a:rPr>
              <a:t>专业</a:t>
            </a:r>
            <a:r>
              <a:rPr kumimoji="0" lang="zh-CN" altLang="de-DE"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的接听电话？</a:t>
            </a:r>
            <a:endParaRPr kumimoji="0" lang="en-GB" altLang="zh-CN"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endParaRPr>
          </a:p>
          <a:p>
            <a:pPr marL="758825" marR="0" lvl="1" indent="-358775" algn="l" defTabSz="441325" rtl="0" eaLnBrk="1" fontAlgn="auto" latinLnBrk="0" hangingPunct="1">
              <a:lnSpc>
                <a:spcPct val="100000"/>
              </a:lnSpc>
              <a:spcBef>
                <a:spcPts val="324"/>
              </a:spcBef>
              <a:spcAft>
                <a:spcPts val="0"/>
              </a:spcAft>
              <a:buClr>
                <a:schemeClr val="accent1"/>
              </a:buClr>
              <a:buSzTx/>
              <a:buFont typeface="Wingdings" pitchFamily="2" charset="2"/>
              <a:buChar char="§"/>
              <a:tabLst/>
              <a:defRPr/>
            </a:pPr>
            <a:r>
              <a:rPr kumimoji="0" lang="de-DE" sz="20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Note </a:t>
            </a:r>
            <a:r>
              <a:rPr kumimoji="0" lang="en-GB" sz="20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pad</a:t>
            </a:r>
            <a:r>
              <a:rPr kumimoji="0" lang="de-DE" sz="20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and </a:t>
            </a:r>
            <a:r>
              <a:rPr kumimoji="0" lang="en-GB" sz="20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pen</a:t>
            </a:r>
          </a:p>
          <a:p>
            <a:pPr marL="828000" marR="0" lvl="1" algn="l" defTabSz="441325" rtl="0" eaLnBrk="1" fontAlgn="auto" latinLnBrk="0" hangingPunct="1">
              <a:lnSpc>
                <a:spcPct val="100000"/>
              </a:lnSpc>
              <a:spcBef>
                <a:spcPts val="324"/>
              </a:spcBef>
              <a:spcAft>
                <a:spcPts val="0"/>
              </a:spcAft>
              <a:buClr>
                <a:schemeClr val="accent1"/>
              </a:buClr>
              <a:buSzTx/>
              <a:tabLst/>
              <a:defRPr/>
            </a:pPr>
            <a:r>
              <a:rPr kumimoji="0" lang="zh-CN" altLang="de-DE"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记事本和笔</a:t>
            </a:r>
            <a:endParaRPr kumimoji="0" lang="en-US" altLang="zh-CN"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endParaRPr>
          </a:p>
          <a:p>
            <a:pPr marL="828000" marR="0" lvl="1" algn="l" defTabSz="441325" rtl="0" eaLnBrk="1" fontAlgn="auto" latinLnBrk="0" hangingPunct="1">
              <a:lnSpc>
                <a:spcPct val="100000"/>
              </a:lnSpc>
              <a:spcBef>
                <a:spcPts val="324"/>
              </a:spcBef>
              <a:spcAft>
                <a:spcPts val="0"/>
              </a:spcAft>
              <a:buClr>
                <a:schemeClr val="accent1"/>
              </a:buClr>
              <a:buSzTx/>
              <a:tabLst/>
              <a:defRPr/>
            </a:pPr>
            <a:endParaRPr kumimoji="0" lang="de-DE" altLang="zh-CN"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endParaRPr>
          </a:p>
          <a:p>
            <a:pPr marL="758825" lvl="1" indent="-358775" defTabSz="441325" fontAlgn="auto">
              <a:spcBef>
                <a:spcPts val="324"/>
              </a:spcBef>
              <a:spcAft>
                <a:spcPts val="0"/>
              </a:spcAft>
              <a:buClr>
                <a:schemeClr val="accent1"/>
              </a:buClr>
              <a:buFont typeface="Wingdings" pitchFamily="2" charset="2"/>
              <a:buChar char="§"/>
              <a:defRPr/>
            </a:pPr>
            <a:r>
              <a:rPr lang="de-DE" altLang="zh-CN" sz="2000" dirty="0">
                <a:latin typeface="Times New Roman" pitchFamily="18" charset="0"/>
                <a:ea typeface="宋体" charset="-122"/>
                <a:cs typeface="Times New Roman" pitchFamily="18" charset="0"/>
              </a:rPr>
              <a:t>T</a:t>
            </a:r>
            <a:r>
              <a:rPr lang="en-GB" sz="2000" dirty="0">
                <a:latin typeface="Times New Roman" pitchFamily="18" charset="0"/>
                <a:ea typeface="宋体" charset="-122"/>
                <a:cs typeface="Times New Roman" pitchFamily="18" charset="0"/>
              </a:rPr>
              <a:t>elephone lists with direct dial through extensions</a:t>
            </a:r>
          </a:p>
          <a:p>
            <a:pPr marL="758825" lvl="1" indent="-358775" defTabSz="441325" fontAlgn="auto">
              <a:spcBef>
                <a:spcPts val="324"/>
              </a:spcBef>
              <a:spcAft>
                <a:spcPts val="0"/>
              </a:spcAft>
              <a:buClr>
                <a:schemeClr val="accent1"/>
              </a:buClr>
              <a:defRPr/>
            </a:pPr>
            <a:r>
              <a:rPr lang="en-GB" sz="2000" dirty="0">
                <a:latin typeface="Times New Roman" pitchFamily="18" charset="0"/>
                <a:ea typeface="宋体" charset="-122"/>
                <a:cs typeface="Times New Roman" pitchFamily="18" charset="0"/>
              </a:rPr>
              <a:t>      </a:t>
            </a:r>
            <a:r>
              <a:rPr lang="zh-CN" altLang="en-US" sz="2000" dirty="0">
                <a:latin typeface="Times New Roman" pitchFamily="18" charset="0"/>
                <a:ea typeface="宋体" charset="-122"/>
                <a:cs typeface="Times New Roman" pitchFamily="18" charset="0"/>
              </a:rPr>
              <a:t>电话号码本，包括直播电话与分机电话。</a:t>
            </a:r>
            <a:endParaRPr lang="en-US" altLang="zh-CN" sz="2000" dirty="0">
              <a:latin typeface="Times New Roman" pitchFamily="18" charset="0"/>
              <a:ea typeface="宋体" charset="-122"/>
              <a:cs typeface="Times New Roman" pitchFamily="18" charset="0"/>
            </a:endParaRPr>
          </a:p>
          <a:p>
            <a:pPr marL="400050" lvl="1" defTabSz="441325" fontAlgn="auto">
              <a:spcBef>
                <a:spcPts val="324"/>
              </a:spcBef>
              <a:spcAft>
                <a:spcPts val="0"/>
              </a:spcAft>
              <a:buClr>
                <a:schemeClr val="accent1"/>
              </a:buClr>
              <a:defRPr/>
            </a:pPr>
            <a:endParaRPr kumimoji="0" lang="en-GB" sz="20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758825" lvl="1" indent="-358775" defTabSz="441325" fontAlgn="auto">
              <a:spcBef>
                <a:spcPts val="324"/>
              </a:spcBef>
              <a:spcAft>
                <a:spcPts val="0"/>
              </a:spcAft>
              <a:buClr>
                <a:schemeClr val="accent1"/>
              </a:buClr>
              <a:buFont typeface="Wingdings" pitchFamily="2" charset="2"/>
              <a:buChar char="§"/>
              <a:defRPr/>
            </a:pPr>
            <a:r>
              <a:rPr lang="en-GB" altLang="zh-CN" sz="2000" dirty="0">
                <a:latin typeface="Times New Roman" pitchFamily="18" charset="0"/>
                <a:ea typeface="宋体" charset="-122"/>
                <a:cs typeface="Times New Roman" pitchFamily="18" charset="0"/>
              </a:rPr>
              <a:t>A</a:t>
            </a:r>
            <a:r>
              <a:rPr lang="en-GB" altLang="zh-CN" sz="2000" dirty="0" smtClean="0">
                <a:latin typeface="Times New Roman" pitchFamily="18" charset="0"/>
                <a:ea typeface="宋体" charset="-122"/>
                <a:cs typeface="Times New Roman" pitchFamily="18" charset="0"/>
              </a:rPr>
              <a:t>ccording </a:t>
            </a:r>
            <a:r>
              <a:rPr lang="en-GB" altLang="zh-CN" sz="2000" dirty="0">
                <a:latin typeface="Times New Roman" pitchFamily="18" charset="0"/>
                <a:ea typeface="宋体" charset="-122"/>
                <a:cs typeface="Times New Roman" pitchFamily="18" charset="0"/>
              </a:rPr>
              <a:t>to department pricelists, banquet folders, reservation sheets, menu cards, hotel information, maps etc</a:t>
            </a:r>
            <a:r>
              <a:rPr lang="en-GB" altLang="zh-CN" sz="2000" dirty="0" smtClean="0">
                <a:latin typeface="Times New Roman" pitchFamily="18" charset="0"/>
                <a:ea typeface="宋体" charset="-122"/>
                <a:cs typeface="Times New Roman" pitchFamily="18" charset="0"/>
              </a:rPr>
              <a:t>.</a:t>
            </a:r>
            <a:endParaRPr kumimoji="0" lang="en-GB" sz="20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758825" marR="0" lvl="1" indent="-358775" algn="l" defTabSz="441325" rtl="0" eaLnBrk="1" fontAlgn="auto" latinLnBrk="0" hangingPunct="1">
              <a:lnSpc>
                <a:spcPct val="100000"/>
              </a:lnSpc>
              <a:spcBef>
                <a:spcPts val="324"/>
              </a:spcBef>
              <a:spcAft>
                <a:spcPts val="0"/>
              </a:spcAft>
              <a:buClr>
                <a:schemeClr val="accent1"/>
              </a:buClr>
              <a:buSzTx/>
              <a:buFontTx/>
              <a:buNone/>
              <a:tabLst/>
              <a:defRPr/>
            </a:pPr>
            <a:r>
              <a:rPr kumimoji="0" lang="zh-CN" altLang="de-DE" sz="2000" b="0" i="0" u="none" strike="noStrike" kern="1200" cap="none" spc="0" normalizeH="0" noProof="0" dirty="0" smtClean="0">
                <a:ln>
                  <a:noFill/>
                </a:ln>
                <a:solidFill>
                  <a:schemeClr val="tx1"/>
                </a:solidFill>
                <a:effectLst/>
                <a:uLnTx/>
                <a:uFillTx/>
                <a:latin typeface="Times New Roman" pitchFamily="18" charset="0"/>
                <a:ea typeface="宋体" charset="-122"/>
                <a:cs typeface="Times New Roman" pitchFamily="18" charset="0"/>
              </a:rPr>
              <a:t>     </a:t>
            </a:r>
            <a:r>
              <a:rPr kumimoji="0" lang="zh-CN" altLang="de-DE"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按部门分类的价目表，宴会文件夹，预定单，菜单，酒店信息，地图等</a:t>
            </a:r>
            <a:r>
              <a:rPr kumimoji="0" lang="zh-CN" altLang="en-US"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a:t>
            </a:r>
            <a:endParaRPr kumimoji="0" lang="en-GB" sz="20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oliennummernplatzhalter 8"/>
          <p:cNvSpPr>
            <a:spLocks noGrp="1"/>
          </p:cNvSpPr>
          <p:nvPr>
            <p:ph type="sldNum" sz="quarter" idx="12"/>
          </p:nvPr>
        </p:nvSpPr>
        <p:spPr/>
        <p:txBody>
          <a:bodyPr/>
          <a:lstStyle/>
          <a:p>
            <a:pPr>
              <a:defRPr/>
            </a:pPr>
            <a:fld id="{FCD8EF8A-8D1F-45A7-B3EF-59D8954F57D3}" type="slidenum">
              <a:rPr lang="de-DE" smtClean="0"/>
              <a:pPr>
                <a:defRPr/>
              </a:pPr>
              <a:t>11</a:t>
            </a:fld>
            <a:endParaRPr lang="de-DE"/>
          </a:p>
        </p:txBody>
      </p:sp>
      <p:sp>
        <p:nvSpPr>
          <p:cNvPr id="11" name="Rectangle 2"/>
          <p:cNvSpPr txBox="1">
            <a:spLocks noChangeArrowheads="1"/>
          </p:cNvSpPr>
          <p:nvPr/>
        </p:nvSpPr>
        <p:spPr>
          <a:xfrm>
            <a:off x="437220" y="129133"/>
            <a:ext cx="7543800" cy="1431925"/>
          </a:xfrm>
          <a:prstGeom prst="rect">
            <a:avLst/>
          </a:prstGeom>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sz="3600" b="1" i="0" u="none" strike="noStrike" kern="1200" cap="none" spc="0" normalizeH="0" baseline="0" noProof="0" dirty="0" smtClean="0">
                <a:ln>
                  <a:noFill/>
                </a:ln>
                <a:solidFill>
                  <a:schemeClr val="tx2"/>
                </a:solidFill>
                <a:uLnTx/>
                <a:uFillTx/>
                <a:latin typeface="Times New Roman" pitchFamily="18" charset="0"/>
                <a:ea typeface="+mj-ea"/>
                <a:cs typeface="Times New Roman" pitchFamily="18" charset="0"/>
              </a:rPr>
              <a:t>Questioning Techniques I</a:t>
            </a:r>
            <a:br>
              <a:rPr kumimoji="0" lang="en-GB" sz="3600" b="1" i="0" u="none" strike="noStrike" kern="1200" cap="none" spc="0" normalizeH="0" baseline="0" noProof="0" dirty="0" smtClean="0">
                <a:ln>
                  <a:noFill/>
                </a:ln>
                <a:solidFill>
                  <a:schemeClr val="tx2"/>
                </a:solidFill>
                <a:uLnTx/>
                <a:uFillTx/>
                <a:latin typeface="Times New Roman" pitchFamily="18" charset="0"/>
                <a:ea typeface="+mj-ea"/>
                <a:cs typeface="Times New Roman" pitchFamily="18" charset="0"/>
              </a:rPr>
            </a:br>
            <a:r>
              <a:rPr kumimoji="0" lang="zh-CN" altLang="de-DE" sz="3600" b="1" i="0" u="none" strike="noStrike" kern="1200" cap="none" spc="0" normalizeH="0" baseline="0" noProof="0" dirty="0" smtClean="0">
                <a:ln>
                  <a:noFill/>
                </a:ln>
                <a:solidFill>
                  <a:schemeClr val="tx2"/>
                </a:solidFill>
                <a:uLnTx/>
                <a:uFillTx/>
                <a:latin typeface="Times New Roman" pitchFamily="18" charset="0"/>
                <a:ea typeface="宋体" charset="-122"/>
                <a:cs typeface="Times New Roman" pitchFamily="18" charset="0"/>
              </a:rPr>
              <a:t>提问技巧 </a:t>
            </a:r>
            <a:r>
              <a:rPr kumimoji="0" lang="de-DE" altLang="zh-CN" sz="3600" b="1" i="0" u="none" strike="noStrike" kern="1200" cap="none" spc="0" normalizeH="0" baseline="0" noProof="0" dirty="0" smtClean="0">
                <a:ln>
                  <a:noFill/>
                </a:ln>
                <a:solidFill>
                  <a:schemeClr val="tx2"/>
                </a:solidFill>
                <a:uLnTx/>
                <a:uFillTx/>
                <a:latin typeface="Times New Roman" pitchFamily="18" charset="0"/>
                <a:ea typeface="宋体" charset="-122"/>
                <a:cs typeface="Times New Roman" pitchFamily="18" charset="0"/>
              </a:rPr>
              <a:t>I</a:t>
            </a:r>
            <a:endParaRPr kumimoji="0" lang="en-GB" sz="3600" b="1" i="0" u="none" strike="noStrike" kern="1200" cap="none" spc="0" normalizeH="0" baseline="0" noProof="0" dirty="0" smtClean="0">
              <a:ln>
                <a:noFill/>
              </a:ln>
              <a:solidFill>
                <a:schemeClr val="tx2"/>
              </a:solidFill>
              <a:uLnTx/>
              <a:uFillTx/>
              <a:latin typeface="Times New Roman" pitchFamily="18" charset="0"/>
              <a:ea typeface="+mj-ea"/>
              <a:cs typeface="Times New Roman" pitchFamily="18" charset="0"/>
            </a:endParaRPr>
          </a:p>
        </p:txBody>
      </p:sp>
      <p:sp>
        <p:nvSpPr>
          <p:cNvPr id="12" name="Rectangle 3"/>
          <p:cNvSpPr txBox="1">
            <a:spLocks noChangeArrowheads="1"/>
          </p:cNvSpPr>
          <p:nvPr/>
        </p:nvSpPr>
        <p:spPr>
          <a:xfrm>
            <a:off x="257176" y="1271278"/>
            <a:ext cx="8820150" cy="5300662"/>
          </a:xfrm>
          <a:prstGeom prst="rect">
            <a:avLst/>
          </a:prstGeom>
        </p:spPr>
        <p:txBody>
          <a:bodyPr/>
          <a:lstStyle/>
          <a:p>
            <a:pPr marL="358775" marR="0" lvl="1" indent="-179388" algn="just" defTabSz="441325" rtl="0" eaLnBrk="1" fontAlgn="auto" latinLnBrk="0" hangingPunct="1">
              <a:lnSpc>
                <a:spcPct val="100000"/>
              </a:lnSpc>
              <a:spcBef>
                <a:spcPts val="324"/>
              </a:spcBef>
              <a:spcAft>
                <a:spcPts val="0"/>
              </a:spcAft>
              <a:buClr>
                <a:schemeClr val="hlink"/>
              </a:buClr>
              <a:buSzTx/>
              <a:buFont typeface="Wingdings" pitchFamily="2" charset="2"/>
              <a:buChar char="§"/>
              <a:tabLst/>
              <a:defRPr/>
            </a:pPr>
            <a:r>
              <a:rPr kumimoji="0" lang="en-GB" sz="20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“The one who asks leads!” – Concrete questions help us to push a dialogue into a certain direction.</a:t>
            </a:r>
          </a:p>
          <a:p>
            <a:pPr marL="358775" marR="0" lvl="1" indent="-179388" algn="just" defTabSz="441325" rtl="0" eaLnBrk="1" fontAlgn="auto" latinLnBrk="0" hangingPunct="1">
              <a:lnSpc>
                <a:spcPct val="100000"/>
              </a:lnSpc>
              <a:spcBef>
                <a:spcPts val="324"/>
              </a:spcBef>
              <a:spcAft>
                <a:spcPts val="0"/>
              </a:spcAft>
              <a:buClr>
                <a:schemeClr val="hlink"/>
              </a:buClr>
              <a:buSzTx/>
              <a:buFontTx/>
              <a:buNone/>
              <a:tabLst/>
              <a:defRPr/>
            </a:pPr>
            <a:r>
              <a:rPr kumimoji="0" lang="de-DE" sz="20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a:t>
            </a:r>
            <a:r>
              <a:rPr kumimoji="0" lang="zh-CN" altLang="de-DE"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谁提问谁引导 </a:t>
            </a:r>
            <a:r>
              <a:rPr kumimoji="0" lang="de-DE" altLang="zh-CN"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a:t>
            </a:r>
            <a:r>
              <a:rPr kumimoji="0" lang="zh-CN" altLang="de-DE"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 一个</a:t>
            </a:r>
            <a:r>
              <a:rPr lang="zh-CN" altLang="en-US" sz="2000" noProof="0" dirty="0" smtClean="0">
                <a:latin typeface="Times New Roman" pitchFamily="18" charset="0"/>
                <a:ea typeface="宋体" charset="-122"/>
                <a:cs typeface="Times New Roman" pitchFamily="18" charset="0"/>
              </a:rPr>
              <a:t>具体的</a:t>
            </a:r>
            <a:r>
              <a:rPr kumimoji="0" lang="zh-CN" altLang="de-DE"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提问可以将对话推向</a:t>
            </a:r>
            <a:r>
              <a:rPr kumimoji="0" lang="zh-CN" altLang="en-US"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确定的</a:t>
            </a:r>
            <a:r>
              <a:rPr kumimoji="0" lang="zh-CN" altLang="de-DE"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方向</a:t>
            </a:r>
            <a:endParaRPr kumimoji="0" lang="en-US" altLang="zh-CN"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endParaRPr>
          </a:p>
          <a:p>
            <a:pPr marL="358775" marR="0" lvl="1" indent="-179388" algn="just" defTabSz="441325" rtl="0" eaLnBrk="1" fontAlgn="auto" latinLnBrk="0" hangingPunct="1">
              <a:lnSpc>
                <a:spcPct val="100000"/>
              </a:lnSpc>
              <a:spcBef>
                <a:spcPts val="324"/>
              </a:spcBef>
              <a:spcAft>
                <a:spcPts val="0"/>
              </a:spcAft>
              <a:buClr>
                <a:schemeClr val="hlink"/>
              </a:buClr>
              <a:buSzTx/>
              <a:buFontTx/>
              <a:buNone/>
              <a:tabLst/>
              <a:defRPr/>
            </a:pPr>
            <a:endParaRPr kumimoji="0" lang="en-GB" sz="20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358775" marR="0" lvl="1" indent="-179388" algn="just" defTabSz="441325" rtl="0" eaLnBrk="1" fontAlgn="auto" latinLnBrk="0" hangingPunct="1">
              <a:lnSpc>
                <a:spcPct val="100000"/>
              </a:lnSpc>
              <a:spcBef>
                <a:spcPts val="324"/>
              </a:spcBef>
              <a:spcAft>
                <a:spcPts val="0"/>
              </a:spcAft>
              <a:buClr>
                <a:schemeClr val="hlink"/>
              </a:buClr>
              <a:buSzTx/>
              <a:buFont typeface="Wingdings" pitchFamily="2" charset="2"/>
              <a:buChar char="§"/>
              <a:tabLst/>
              <a:defRPr/>
            </a:pPr>
            <a:r>
              <a:rPr kumimoji="0" lang="en-GB" sz="20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Types of questions:</a:t>
            </a:r>
            <a:endParaRPr lang="en-US" sz="2000" dirty="0">
              <a:latin typeface="Times New Roman" pitchFamily="18" charset="0"/>
              <a:ea typeface="宋体" charset="-122"/>
              <a:cs typeface="Times New Roman" pitchFamily="18" charset="0"/>
            </a:endParaRPr>
          </a:p>
          <a:p>
            <a:pPr marL="179387" marR="0" lvl="1" algn="just" defTabSz="441325" rtl="0" eaLnBrk="1" fontAlgn="auto" latinLnBrk="0" hangingPunct="1">
              <a:lnSpc>
                <a:spcPct val="100000"/>
              </a:lnSpc>
              <a:spcBef>
                <a:spcPts val="324"/>
              </a:spcBef>
              <a:spcAft>
                <a:spcPts val="0"/>
              </a:spcAft>
              <a:buClr>
                <a:schemeClr val="hlink"/>
              </a:buClr>
              <a:buSzTx/>
              <a:tabLst/>
              <a:defRPr/>
            </a:pPr>
            <a:r>
              <a:rPr kumimoji="0" lang="zh-CN" altLang="en-US" sz="2000" b="0" i="0" u="none" strike="noStrike" kern="1200" cap="none" spc="0" normalizeH="0" noProof="0" dirty="0" smtClean="0">
                <a:ln>
                  <a:noFill/>
                </a:ln>
                <a:solidFill>
                  <a:schemeClr val="tx1"/>
                </a:solidFill>
                <a:effectLst/>
                <a:uLnTx/>
                <a:uFillTx/>
                <a:latin typeface="Times New Roman" pitchFamily="18" charset="0"/>
                <a:ea typeface="宋体" charset="-122"/>
                <a:cs typeface="Times New Roman" pitchFamily="18" charset="0"/>
              </a:rPr>
              <a:t>   </a:t>
            </a:r>
            <a:r>
              <a:rPr kumimoji="0" lang="zh-CN" altLang="de-DE"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提问的方式</a:t>
            </a:r>
            <a:endParaRPr kumimoji="0" lang="en-US" altLang="zh-CN"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endParaRPr>
          </a:p>
          <a:p>
            <a:pPr marL="179387" marR="0" lvl="1" algn="just" defTabSz="441325" rtl="0" eaLnBrk="1" fontAlgn="auto" latinLnBrk="0" hangingPunct="1">
              <a:lnSpc>
                <a:spcPct val="100000"/>
              </a:lnSpc>
              <a:spcBef>
                <a:spcPts val="324"/>
              </a:spcBef>
              <a:spcAft>
                <a:spcPts val="0"/>
              </a:spcAft>
              <a:buClr>
                <a:schemeClr val="hlink"/>
              </a:buClr>
              <a:buSzTx/>
              <a:tabLst/>
              <a:defRPr/>
            </a:pPr>
            <a:endParaRPr lang="en-GB" altLang="zh-CN" sz="2000" dirty="0">
              <a:latin typeface="Times New Roman" pitchFamily="18" charset="0"/>
              <a:cs typeface="Times New Roman" pitchFamily="18" charset="0"/>
            </a:endParaRPr>
          </a:p>
          <a:p>
            <a:pPr marL="720000" marR="0" lvl="1" indent="-342900" algn="just" defTabSz="441325" rtl="0" eaLnBrk="1" fontAlgn="auto" latinLnBrk="0" hangingPunct="1">
              <a:lnSpc>
                <a:spcPct val="100000"/>
              </a:lnSpc>
              <a:spcBef>
                <a:spcPts val="324"/>
              </a:spcBef>
              <a:spcAft>
                <a:spcPts val="0"/>
              </a:spcAft>
              <a:buClr>
                <a:schemeClr val="hlink"/>
              </a:buClr>
              <a:buSzTx/>
              <a:buFont typeface="Arial" pitchFamily="34" charset="0"/>
              <a:buChar char="•"/>
              <a:tabLst/>
              <a:defRPr/>
            </a:pPr>
            <a:r>
              <a:rPr kumimoji="0" lang="en-GB" sz="200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Open questions </a:t>
            </a:r>
            <a:r>
              <a:rPr kumimoji="0" lang="en-GB" sz="20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(usually start with question words such as why, how, when,   where, what, etc.)</a:t>
            </a:r>
          </a:p>
          <a:p>
            <a:pPr marL="720000" marR="0" lvl="1" algn="just" defTabSz="441325" rtl="0" eaLnBrk="1" fontAlgn="auto" latinLnBrk="0" hangingPunct="1">
              <a:lnSpc>
                <a:spcPct val="100000"/>
              </a:lnSpc>
              <a:spcBef>
                <a:spcPts val="324"/>
              </a:spcBef>
              <a:spcAft>
                <a:spcPts val="0"/>
              </a:spcAft>
              <a:buClr>
                <a:schemeClr val="hlink"/>
              </a:buClr>
              <a:buSzTx/>
              <a:tabLst/>
              <a:defRPr/>
            </a:pPr>
            <a:r>
              <a:rPr kumimoji="0" lang="zh-CN" altLang="de-DE"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  开放式提问（问题的开始通常应用</a:t>
            </a:r>
            <a:r>
              <a:rPr kumimoji="0" lang="zh-CN" altLang="en-US"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a:t>
            </a:r>
            <a:r>
              <a:rPr kumimoji="0" lang="zh-CN" altLang="de-DE"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为什么</a:t>
            </a:r>
            <a:r>
              <a:rPr kumimoji="0" lang="zh-CN" altLang="en-US"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a:t>
            </a:r>
            <a:r>
              <a:rPr lang="zh-CN" altLang="en-US" sz="2000" dirty="0" smtClean="0">
                <a:latin typeface="Times New Roman" pitchFamily="18" charset="0"/>
                <a:ea typeface="宋体" charset="-122"/>
                <a:cs typeface="Times New Roman" pitchFamily="18" charset="0"/>
              </a:rPr>
              <a:t>、“</a:t>
            </a:r>
            <a:r>
              <a:rPr kumimoji="0" lang="zh-CN" altLang="de-DE"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如何</a:t>
            </a:r>
            <a:r>
              <a:rPr kumimoji="0" lang="zh-CN" altLang="en-US"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a:t>
            </a:r>
            <a:r>
              <a:rPr lang="zh-CN" altLang="en-US" sz="2000" dirty="0" smtClean="0">
                <a:latin typeface="Times New Roman" pitchFamily="18" charset="0"/>
                <a:ea typeface="宋体" charset="-122"/>
                <a:cs typeface="Times New Roman" pitchFamily="18" charset="0"/>
              </a:rPr>
              <a:t>、</a:t>
            </a:r>
            <a:r>
              <a:rPr kumimoji="0" lang="zh-CN" altLang="en-US"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a:t>
            </a:r>
            <a:r>
              <a:rPr kumimoji="0" lang="zh-CN" altLang="de-DE"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何时</a:t>
            </a:r>
            <a:r>
              <a:rPr kumimoji="0" lang="zh-CN" altLang="en-US"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a:t>
            </a:r>
            <a:r>
              <a:rPr lang="zh-CN" altLang="en-US" sz="2000" dirty="0" smtClean="0">
                <a:latin typeface="Times New Roman" pitchFamily="18" charset="0"/>
                <a:ea typeface="宋体" charset="-122"/>
                <a:cs typeface="Times New Roman" pitchFamily="18" charset="0"/>
              </a:rPr>
              <a:t>、  “</a:t>
            </a:r>
            <a:r>
              <a:rPr kumimoji="0" lang="zh-CN" altLang="de-DE"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何地</a:t>
            </a:r>
            <a:r>
              <a:rPr kumimoji="0" lang="zh-CN" altLang="en-US"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a:t>
            </a:r>
            <a:r>
              <a:rPr lang="zh-CN" altLang="en-US" sz="2000" dirty="0" smtClean="0">
                <a:latin typeface="Times New Roman" pitchFamily="18" charset="0"/>
                <a:ea typeface="宋体" charset="-122"/>
                <a:cs typeface="Times New Roman" pitchFamily="18" charset="0"/>
              </a:rPr>
              <a:t>、</a:t>
            </a:r>
            <a:r>
              <a:rPr kumimoji="0" lang="zh-CN" altLang="en-US"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a:t>
            </a:r>
            <a:r>
              <a:rPr kumimoji="0" lang="zh-CN" altLang="de-DE"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什么</a:t>
            </a:r>
            <a:r>
              <a:rPr kumimoji="0" lang="zh-CN" altLang="en-US"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a:t>
            </a:r>
            <a:r>
              <a:rPr kumimoji="0" lang="zh-CN" altLang="de-DE"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等等）</a:t>
            </a:r>
            <a:endParaRPr kumimoji="0" lang="en-US" altLang="zh-CN"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endParaRPr>
          </a:p>
          <a:p>
            <a:pPr marL="720000" marR="0" lvl="1" indent="-342900" algn="just" defTabSz="441325" rtl="0" eaLnBrk="1" fontAlgn="auto" latinLnBrk="0" hangingPunct="1">
              <a:lnSpc>
                <a:spcPct val="100000"/>
              </a:lnSpc>
              <a:spcBef>
                <a:spcPts val="324"/>
              </a:spcBef>
              <a:spcAft>
                <a:spcPts val="0"/>
              </a:spcAft>
              <a:buClr>
                <a:schemeClr val="hlink"/>
              </a:buClr>
              <a:buSzTx/>
              <a:buFont typeface="Arial" pitchFamily="34" charset="0"/>
              <a:buChar char="•"/>
              <a:tabLst/>
              <a:defRPr/>
            </a:pPr>
            <a:endParaRPr kumimoji="0" lang="en-US" altLang="zh-CN"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endParaRPr>
          </a:p>
          <a:p>
            <a:pPr marL="720000" marR="0" lvl="1" indent="-342900" algn="l" defTabSz="441325" rtl="0" eaLnBrk="1" fontAlgn="auto" latinLnBrk="0" hangingPunct="1">
              <a:lnSpc>
                <a:spcPct val="100000"/>
              </a:lnSpc>
              <a:spcBef>
                <a:spcPts val="324"/>
              </a:spcBef>
              <a:spcAft>
                <a:spcPts val="0"/>
              </a:spcAft>
              <a:buClr>
                <a:schemeClr val="accent1"/>
              </a:buClr>
              <a:buSzTx/>
              <a:buFont typeface="Arial" pitchFamily="34" charset="0"/>
              <a:buChar char="•"/>
              <a:tabLst/>
              <a:defRPr/>
            </a:pPr>
            <a:r>
              <a:rPr lang="en-US" altLang="zh-CN" sz="2000" dirty="0" smtClean="0">
                <a:latin typeface="Times New Roman" pitchFamily="18" charset="0"/>
                <a:ea typeface="宋体" charset="-122"/>
                <a:cs typeface="Times New Roman" pitchFamily="18" charset="0"/>
              </a:rPr>
              <a:t>  </a:t>
            </a:r>
            <a:r>
              <a:rPr kumimoji="0" lang="en-GB" sz="20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This type of questions demands a more informative answer</a:t>
            </a:r>
          </a:p>
          <a:p>
            <a:pPr marL="720000" marR="0" lvl="1" algn="l" defTabSz="441325" rtl="0" eaLnBrk="1" fontAlgn="auto" latinLnBrk="0" hangingPunct="1">
              <a:lnSpc>
                <a:spcPct val="100000"/>
              </a:lnSpc>
              <a:spcBef>
                <a:spcPts val="324"/>
              </a:spcBef>
              <a:spcAft>
                <a:spcPts val="0"/>
              </a:spcAft>
              <a:buClr>
                <a:schemeClr val="accent1"/>
              </a:buClr>
              <a:buSzTx/>
              <a:tabLst/>
              <a:defRPr/>
            </a:pPr>
            <a:r>
              <a:rPr lang="en-GB" altLang="zh-CN" sz="2000" dirty="0">
                <a:latin typeface="Times New Roman" pitchFamily="18" charset="0"/>
                <a:ea typeface="宋体" charset="-122"/>
                <a:cs typeface="Times New Roman" pitchFamily="18" charset="0"/>
              </a:rPr>
              <a:t> </a:t>
            </a:r>
            <a:r>
              <a:rPr lang="en-GB" altLang="zh-CN" sz="2000" dirty="0" smtClean="0">
                <a:latin typeface="Times New Roman" pitchFamily="18" charset="0"/>
                <a:ea typeface="宋体" charset="-122"/>
                <a:cs typeface="Times New Roman" pitchFamily="18" charset="0"/>
              </a:rPr>
              <a:t>   </a:t>
            </a:r>
            <a:r>
              <a:rPr kumimoji="0" lang="zh-CN" altLang="de-DE"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这类</a:t>
            </a:r>
            <a:r>
              <a:rPr lang="zh-CN" altLang="en-US" sz="2000" dirty="0">
                <a:latin typeface="Times New Roman" pitchFamily="18" charset="0"/>
                <a:ea typeface="宋体" charset="-122"/>
                <a:cs typeface="Times New Roman" pitchFamily="18" charset="0"/>
              </a:rPr>
              <a:t>提问</a:t>
            </a:r>
            <a:r>
              <a:rPr kumimoji="0" lang="zh-CN" altLang="de-DE"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需要</a:t>
            </a:r>
            <a:r>
              <a:rPr kumimoji="0" lang="zh-CN" altLang="en-US"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得到更</a:t>
            </a:r>
            <a:r>
              <a:rPr kumimoji="0" lang="zh-CN" altLang="de-DE"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详细的答案</a:t>
            </a:r>
            <a:endParaRPr lang="en-GB" altLang="zh-CN" sz="2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oliennummernplatzhalter 8"/>
          <p:cNvSpPr>
            <a:spLocks noGrp="1"/>
          </p:cNvSpPr>
          <p:nvPr>
            <p:ph type="sldNum" sz="quarter" idx="12"/>
          </p:nvPr>
        </p:nvSpPr>
        <p:spPr/>
        <p:txBody>
          <a:bodyPr/>
          <a:lstStyle/>
          <a:p>
            <a:pPr>
              <a:defRPr/>
            </a:pPr>
            <a:fld id="{FCD8EF8A-8D1F-45A7-B3EF-59D8954F57D3}" type="slidenum">
              <a:rPr lang="de-DE" smtClean="0"/>
              <a:pPr>
                <a:defRPr/>
              </a:pPr>
              <a:t>12</a:t>
            </a:fld>
            <a:endParaRPr lang="de-DE"/>
          </a:p>
        </p:txBody>
      </p:sp>
      <p:sp>
        <p:nvSpPr>
          <p:cNvPr id="11" name="Rectangle 2"/>
          <p:cNvSpPr txBox="1">
            <a:spLocks noChangeArrowheads="1"/>
          </p:cNvSpPr>
          <p:nvPr/>
        </p:nvSpPr>
        <p:spPr>
          <a:xfrm>
            <a:off x="437220" y="129133"/>
            <a:ext cx="7543800" cy="1431925"/>
          </a:xfrm>
          <a:prstGeom prst="rect">
            <a:avLst/>
          </a:prstGeom>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sz="3600" b="1" i="0" u="none" strike="noStrike" kern="1200" cap="none" spc="0" normalizeH="0" baseline="0" noProof="0" dirty="0" smtClean="0">
                <a:ln>
                  <a:noFill/>
                </a:ln>
                <a:solidFill>
                  <a:schemeClr val="tx2"/>
                </a:solidFill>
                <a:uLnTx/>
                <a:uFillTx/>
                <a:latin typeface="Times New Roman" pitchFamily="18" charset="0"/>
                <a:ea typeface="+mj-ea"/>
                <a:cs typeface="Times New Roman" pitchFamily="18" charset="0"/>
              </a:rPr>
              <a:t>Questioning Techniques I</a:t>
            </a:r>
            <a:br>
              <a:rPr kumimoji="0" lang="en-GB" sz="3600" b="1" i="0" u="none" strike="noStrike" kern="1200" cap="none" spc="0" normalizeH="0" baseline="0" noProof="0" dirty="0" smtClean="0">
                <a:ln>
                  <a:noFill/>
                </a:ln>
                <a:solidFill>
                  <a:schemeClr val="tx2"/>
                </a:solidFill>
                <a:uLnTx/>
                <a:uFillTx/>
                <a:latin typeface="Times New Roman" pitchFamily="18" charset="0"/>
                <a:ea typeface="+mj-ea"/>
                <a:cs typeface="Times New Roman" pitchFamily="18" charset="0"/>
              </a:rPr>
            </a:br>
            <a:r>
              <a:rPr kumimoji="0" lang="zh-CN" altLang="de-DE" sz="3600" b="1" i="0" u="none" strike="noStrike" kern="1200" cap="none" spc="0" normalizeH="0" baseline="0" noProof="0" dirty="0" smtClean="0">
                <a:ln>
                  <a:noFill/>
                </a:ln>
                <a:solidFill>
                  <a:schemeClr val="tx2"/>
                </a:solidFill>
                <a:uLnTx/>
                <a:uFillTx/>
                <a:latin typeface="Times New Roman" pitchFamily="18" charset="0"/>
                <a:ea typeface="宋体" charset="-122"/>
                <a:cs typeface="Times New Roman" pitchFamily="18" charset="0"/>
              </a:rPr>
              <a:t>提问技巧 </a:t>
            </a:r>
            <a:r>
              <a:rPr kumimoji="0" lang="de-DE" altLang="zh-CN" sz="3600" b="1" i="0" u="none" strike="noStrike" kern="1200" cap="none" spc="0" normalizeH="0" baseline="0" noProof="0" dirty="0" smtClean="0">
                <a:ln>
                  <a:noFill/>
                </a:ln>
                <a:solidFill>
                  <a:schemeClr val="tx2"/>
                </a:solidFill>
                <a:uLnTx/>
                <a:uFillTx/>
                <a:latin typeface="Times New Roman" pitchFamily="18" charset="0"/>
                <a:ea typeface="宋体" charset="-122"/>
                <a:cs typeface="Times New Roman" pitchFamily="18" charset="0"/>
              </a:rPr>
              <a:t>I</a:t>
            </a:r>
            <a:endParaRPr kumimoji="0" lang="en-GB" sz="3600" b="1" i="0" u="none" strike="noStrike" kern="1200" cap="none" spc="0" normalizeH="0" baseline="0" noProof="0" dirty="0" smtClean="0">
              <a:ln>
                <a:noFill/>
              </a:ln>
              <a:solidFill>
                <a:schemeClr val="tx2"/>
              </a:solidFill>
              <a:uLnTx/>
              <a:uFillTx/>
              <a:latin typeface="Times New Roman" pitchFamily="18" charset="0"/>
              <a:ea typeface="+mj-ea"/>
              <a:cs typeface="Times New Roman" pitchFamily="18" charset="0"/>
            </a:endParaRPr>
          </a:p>
        </p:txBody>
      </p:sp>
      <p:sp>
        <p:nvSpPr>
          <p:cNvPr id="12" name="Rectangle 3"/>
          <p:cNvSpPr txBox="1">
            <a:spLocks noChangeArrowheads="1"/>
          </p:cNvSpPr>
          <p:nvPr/>
        </p:nvSpPr>
        <p:spPr>
          <a:xfrm>
            <a:off x="257176" y="1271278"/>
            <a:ext cx="8820150" cy="5300662"/>
          </a:xfrm>
          <a:prstGeom prst="rect">
            <a:avLst/>
          </a:prstGeom>
        </p:spPr>
        <p:txBody>
          <a:bodyPr/>
          <a:lstStyle/>
          <a:p>
            <a:pPr marL="179387" marR="0" lvl="1" algn="just" defTabSz="441325" rtl="0" eaLnBrk="1" fontAlgn="auto" latinLnBrk="0" hangingPunct="1">
              <a:lnSpc>
                <a:spcPct val="100000"/>
              </a:lnSpc>
              <a:spcBef>
                <a:spcPts val="324"/>
              </a:spcBef>
              <a:spcAft>
                <a:spcPts val="0"/>
              </a:spcAft>
              <a:buClr>
                <a:schemeClr val="hlink"/>
              </a:buClr>
              <a:buSzTx/>
              <a:tabLst/>
              <a:defRPr/>
            </a:pPr>
            <a:endParaRPr kumimoji="0" lang="en-GB" sz="2000" b="0" i="0" u="none" strike="noStrike" kern="1200" cap="none" spc="0" normalizeH="0" baseline="0" noProof="0" dirty="0" smtClean="0">
              <a:ln>
                <a:noFill/>
              </a:ln>
              <a:solidFill>
                <a:schemeClr val="tx1"/>
              </a:solidFill>
              <a:effectLst/>
              <a:uLnTx/>
              <a:uFillTx/>
              <a:latin typeface="+mn-lt"/>
              <a:cs typeface="+mn-cs"/>
            </a:endParaRPr>
          </a:p>
        </p:txBody>
      </p:sp>
      <p:sp>
        <p:nvSpPr>
          <p:cNvPr id="2" name="矩形 1"/>
          <p:cNvSpPr/>
          <p:nvPr/>
        </p:nvSpPr>
        <p:spPr>
          <a:xfrm>
            <a:off x="257176" y="1561058"/>
            <a:ext cx="8486774" cy="3477875"/>
          </a:xfrm>
          <a:prstGeom prst="rect">
            <a:avLst/>
          </a:prstGeom>
        </p:spPr>
        <p:txBody>
          <a:bodyPr wrap="square">
            <a:spAutoFit/>
          </a:bodyPr>
          <a:lstStyle/>
          <a:p>
            <a:pPr marL="179387" lvl="1" defTabSz="441325" fontAlgn="auto">
              <a:spcBef>
                <a:spcPts val="324"/>
              </a:spcBef>
              <a:spcAft>
                <a:spcPts val="0"/>
              </a:spcAft>
              <a:buClr>
                <a:schemeClr val="accent1"/>
              </a:buClr>
              <a:defRPr/>
            </a:pPr>
            <a:r>
              <a:rPr lang="en-GB" altLang="zh-CN" sz="2000" dirty="0">
                <a:latin typeface="Times New Roman" pitchFamily="18" charset="0"/>
                <a:cs typeface="Times New Roman" pitchFamily="18" charset="0"/>
              </a:rPr>
              <a:t>This type of questions cannot be answered with a simple “yes” or “no</a:t>
            </a:r>
            <a:r>
              <a:rPr lang="en-GB" altLang="zh-CN" sz="2000" dirty="0" smtClean="0">
                <a:latin typeface="Times New Roman" pitchFamily="18" charset="0"/>
                <a:cs typeface="Times New Roman" pitchFamily="18" charset="0"/>
              </a:rPr>
              <a:t>”                         </a:t>
            </a:r>
            <a:r>
              <a:rPr lang="zh-CN" altLang="de-DE" sz="2000" dirty="0" smtClean="0">
                <a:latin typeface="Times New Roman" pitchFamily="18" charset="0"/>
                <a:ea typeface="宋体" charset="-122"/>
                <a:cs typeface="Times New Roman" pitchFamily="18" charset="0"/>
              </a:rPr>
              <a:t>这</a:t>
            </a:r>
            <a:r>
              <a:rPr lang="zh-CN" altLang="de-DE" sz="2000" dirty="0">
                <a:latin typeface="Times New Roman" pitchFamily="18" charset="0"/>
                <a:ea typeface="宋体" charset="-122"/>
                <a:cs typeface="Times New Roman" pitchFamily="18" charset="0"/>
              </a:rPr>
              <a:t>类问题不</a:t>
            </a:r>
            <a:r>
              <a:rPr lang="zh-CN" altLang="en-US" sz="2000" dirty="0">
                <a:latin typeface="Times New Roman" pitchFamily="18" charset="0"/>
                <a:ea typeface="宋体" charset="-122"/>
                <a:cs typeface="Times New Roman" pitchFamily="18" charset="0"/>
              </a:rPr>
              <a:t>能简单的“</a:t>
            </a:r>
            <a:r>
              <a:rPr lang="zh-CN" altLang="de-DE" sz="2000" dirty="0">
                <a:latin typeface="Times New Roman" pitchFamily="18" charset="0"/>
                <a:ea typeface="宋体" charset="-122"/>
                <a:cs typeface="Times New Roman" pitchFamily="18" charset="0"/>
              </a:rPr>
              <a:t>是</a:t>
            </a:r>
            <a:r>
              <a:rPr lang="en-US" altLang="zh-CN" sz="2000" dirty="0">
                <a:latin typeface="Times New Roman" pitchFamily="18" charset="0"/>
                <a:ea typeface="宋体" charset="-122"/>
                <a:cs typeface="Times New Roman" pitchFamily="18" charset="0"/>
              </a:rPr>
              <a:t>/</a:t>
            </a:r>
            <a:r>
              <a:rPr lang="zh-CN" altLang="de-DE" sz="2000" dirty="0">
                <a:latin typeface="Times New Roman" pitchFamily="18" charset="0"/>
                <a:ea typeface="宋体" charset="-122"/>
                <a:cs typeface="Times New Roman" pitchFamily="18" charset="0"/>
              </a:rPr>
              <a:t>不是</a:t>
            </a:r>
            <a:r>
              <a:rPr lang="en-US" altLang="zh-CN" sz="2000" dirty="0">
                <a:latin typeface="Times New Roman" pitchFamily="18" charset="0"/>
                <a:ea typeface="宋体" charset="-122"/>
                <a:cs typeface="Times New Roman" pitchFamily="18" charset="0"/>
              </a:rPr>
              <a:t>”</a:t>
            </a:r>
            <a:r>
              <a:rPr lang="zh-CN" altLang="de-DE" sz="2000" dirty="0">
                <a:latin typeface="Times New Roman" pitchFamily="18" charset="0"/>
                <a:ea typeface="宋体" charset="-122"/>
                <a:cs typeface="Times New Roman" pitchFamily="18" charset="0"/>
              </a:rPr>
              <a:t>回答</a:t>
            </a:r>
            <a:r>
              <a:rPr lang="en-US" altLang="zh-CN" sz="2000" dirty="0" smtClean="0">
                <a:latin typeface="Times New Roman" pitchFamily="18" charset="0"/>
                <a:ea typeface="宋体" charset="-122"/>
                <a:cs typeface="Times New Roman" pitchFamily="18" charset="0"/>
              </a:rPr>
              <a:t>.</a:t>
            </a:r>
          </a:p>
          <a:p>
            <a:pPr marL="179387" lvl="1" defTabSz="441325" fontAlgn="auto">
              <a:spcBef>
                <a:spcPts val="324"/>
              </a:spcBef>
              <a:spcAft>
                <a:spcPts val="0"/>
              </a:spcAft>
              <a:buClr>
                <a:schemeClr val="accent1"/>
              </a:buClr>
              <a:defRPr/>
            </a:pPr>
            <a:endParaRPr lang="en-GB" altLang="zh-CN" sz="2000" dirty="0">
              <a:latin typeface="Times New Roman" pitchFamily="18" charset="0"/>
              <a:cs typeface="Times New Roman" pitchFamily="18" charset="0"/>
            </a:endParaRPr>
          </a:p>
          <a:p>
            <a:pPr marL="377100" lvl="1" defTabSz="441325" fontAlgn="auto">
              <a:spcBef>
                <a:spcPts val="324"/>
              </a:spcBef>
              <a:spcAft>
                <a:spcPts val="0"/>
              </a:spcAft>
              <a:buClr>
                <a:schemeClr val="accent1"/>
              </a:buClr>
              <a:defRPr/>
            </a:pPr>
            <a:r>
              <a:rPr lang="en-GB" altLang="zh-CN" sz="2000" dirty="0">
                <a:latin typeface="Times New Roman" pitchFamily="18" charset="0"/>
                <a:cs typeface="Times New Roman" pitchFamily="18" charset="0"/>
              </a:rPr>
              <a:t>Samples</a:t>
            </a:r>
            <a:r>
              <a:rPr lang="zh-CN" altLang="de-DE" sz="2000" dirty="0">
                <a:latin typeface="Times New Roman" pitchFamily="18" charset="0"/>
                <a:ea typeface="宋体" charset="-122"/>
                <a:cs typeface="Times New Roman" pitchFamily="18" charset="0"/>
              </a:rPr>
              <a:t>例如</a:t>
            </a:r>
            <a:r>
              <a:rPr lang="en-GB" altLang="zh-CN" sz="2000" dirty="0" smtClean="0">
                <a:latin typeface="Times New Roman" pitchFamily="18" charset="0"/>
                <a:cs typeface="Times New Roman" pitchFamily="18" charset="0"/>
              </a:rPr>
              <a:t>:</a:t>
            </a:r>
          </a:p>
          <a:p>
            <a:pPr marL="720000" lvl="1" indent="-342900" defTabSz="441325" fontAlgn="auto">
              <a:spcBef>
                <a:spcPts val="324"/>
              </a:spcBef>
              <a:spcAft>
                <a:spcPts val="0"/>
              </a:spcAft>
              <a:buClr>
                <a:schemeClr val="accent1"/>
              </a:buClr>
              <a:buFont typeface="Arial" pitchFamily="34" charset="0"/>
              <a:buChar char="•"/>
              <a:defRPr/>
            </a:pPr>
            <a:endParaRPr lang="en-GB" altLang="zh-CN" sz="2000" dirty="0" smtClean="0">
              <a:latin typeface="Times New Roman" pitchFamily="18" charset="0"/>
              <a:cs typeface="Times New Roman" pitchFamily="18" charset="0"/>
            </a:endParaRPr>
          </a:p>
          <a:p>
            <a:pPr marL="720000" lvl="1" indent="-342900" defTabSz="441325" fontAlgn="auto">
              <a:spcBef>
                <a:spcPts val="324"/>
              </a:spcBef>
              <a:spcAft>
                <a:spcPts val="0"/>
              </a:spcAft>
              <a:buClr>
                <a:schemeClr val="accent1"/>
              </a:buClr>
              <a:buFont typeface="Arial" pitchFamily="34" charset="0"/>
              <a:buChar char="•"/>
              <a:defRPr/>
            </a:pPr>
            <a:r>
              <a:rPr lang="en-GB" altLang="zh-CN" sz="2000" dirty="0">
                <a:latin typeface="Times New Roman" pitchFamily="18" charset="0"/>
                <a:cs typeface="Times New Roman" pitchFamily="18" charset="0"/>
              </a:rPr>
              <a:t> </a:t>
            </a:r>
            <a:r>
              <a:rPr lang="en-GB" altLang="zh-CN" sz="2000" dirty="0" smtClean="0">
                <a:latin typeface="Times New Roman" pitchFamily="18" charset="0"/>
                <a:cs typeface="Times New Roman" pitchFamily="18" charset="0"/>
              </a:rPr>
              <a:t>  “</a:t>
            </a:r>
            <a:r>
              <a:rPr lang="en-GB" altLang="zh-CN" sz="2000" dirty="0">
                <a:latin typeface="Times New Roman" pitchFamily="18" charset="0"/>
                <a:cs typeface="Times New Roman" pitchFamily="18" charset="0"/>
              </a:rPr>
              <a:t>How do you like to spend your weekend</a:t>
            </a:r>
            <a:r>
              <a:rPr lang="en-GB" altLang="zh-CN" sz="2000" dirty="0" smtClean="0">
                <a:latin typeface="Times New Roman" pitchFamily="18" charset="0"/>
                <a:cs typeface="Times New Roman" pitchFamily="18" charset="0"/>
              </a:rPr>
              <a:t>?</a:t>
            </a:r>
          </a:p>
          <a:p>
            <a:pPr marL="377100" lvl="1" defTabSz="441325" fontAlgn="auto">
              <a:spcBef>
                <a:spcPts val="324"/>
              </a:spcBef>
              <a:spcAft>
                <a:spcPts val="0"/>
              </a:spcAft>
              <a:buClr>
                <a:schemeClr val="accent1"/>
              </a:buClr>
              <a:defRPr/>
            </a:pPr>
            <a:r>
              <a:rPr lang="en-GB" altLang="zh-CN" sz="2000" dirty="0" smtClean="0">
                <a:latin typeface="Times New Roman" pitchFamily="18" charset="0"/>
                <a:ea typeface="宋体" charset="-122"/>
                <a:cs typeface="Times New Roman" pitchFamily="18" charset="0"/>
              </a:rPr>
              <a:t>         </a:t>
            </a:r>
            <a:r>
              <a:rPr lang="zh-CN" altLang="de-DE" sz="2000" dirty="0" smtClean="0">
                <a:latin typeface="Times New Roman" pitchFamily="18" charset="0"/>
                <a:ea typeface="宋体" charset="-122"/>
                <a:cs typeface="Times New Roman" pitchFamily="18" charset="0"/>
              </a:rPr>
              <a:t>您</a:t>
            </a:r>
            <a:r>
              <a:rPr lang="zh-CN" altLang="de-DE" sz="2000" dirty="0">
                <a:latin typeface="Times New Roman" pitchFamily="18" charset="0"/>
                <a:ea typeface="宋体" charset="-122"/>
                <a:cs typeface="Times New Roman" pitchFamily="18" charset="0"/>
              </a:rPr>
              <a:t>打算如何度过您的周末</a:t>
            </a:r>
            <a:r>
              <a:rPr lang="zh-CN" altLang="de-DE" sz="2000" dirty="0" smtClean="0">
                <a:latin typeface="Times New Roman" pitchFamily="18" charset="0"/>
                <a:ea typeface="宋体" charset="-122"/>
                <a:cs typeface="Times New Roman" pitchFamily="18" charset="0"/>
              </a:rPr>
              <a:t>？</a:t>
            </a:r>
            <a:endParaRPr lang="en-US" altLang="zh-CN" sz="2000" dirty="0" smtClean="0">
              <a:latin typeface="Times New Roman" pitchFamily="18" charset="0"/>
              <a:ea typeface="宋体" charset="-122"/>
              <a:cs typeface="Times New Roman" pitchFamily="18" charset="0"/>
            </a:endParaRPr>
          </a:p>
          <a:p>
            <a:pPr marL="720000" lvl="1" indent="-342900" defTabSz="441325" fontAlgn="auto">
              <a:spcBef>
                <a:spcPts val="324"/>
              </a:spcBef>
              <a:spcAft>
                <a:spcPts val="0"/>
              </a:spcAft>
              <a:buClr>
                <a:schemeClr val="accent1"/>
              </a:buClr>
              <a:buFont typeface="Arial" pitchFamily="34" charset="0"/>
              <a:buChar char="•"/>
              <a:defRPr/>
            </a:pPr>
            <a:endParaRPr lang="en-US" altLang="zh-CN" sz="2000" dirty="0">
              <a:latin typeface="Times New Roman" pitchFamily="18" charset="0"/>
              <a:ea typeface="宋体" charset="-122"/>
              <a:cs typeface="Times New Roman" pitchFamily="18" charset="0"/>
            </a:endParaRPr>
          </a:p>
          <a:p>
            <a:pPr marL="720000" lvl="1" indent="-342900" defTabSz="441325" fontAlgn="auto">
              <a:spcBef>
                <a:spcPts val="324"/>
              </a:spcBef>
              <a:spcAft>
                <a:spcPts val="0"/>
              </a:spcAft>
              <a:buClr>
                <a:schemeClr val="accent1"/>
              </a:buClr>
              <a:buFont typeface="Arial" pitchFamily="34" charset="0"/>
              <a:buChar char="•"/>
              <a:defRPr/>
            </a:pPr>
            <a:r>
              <a:rPr lang="en-US" altLang="zh-CN" sz="2000" dirty="0" smtClean="0">
                <a:latin typeface="Times New Roman" pitchFamily="18" charset="0"/>
                <a:ea typeface="宋体" charset="-122"/>
                <a:cs typeface="Times New Roman" pitchFamily="18" charset="0"/>
              </a:rPr>
              <a:t>   </a:t>
            </a:r>
            <a:r>
              <a:rPr lang="en-GB" altLang="zh-CN" sz="2000" dirty="0" smtClean="0">
                <a:latin typeface="Times New Roman" pitchFamily="18" charset="0"/>
                <a:cs typeface="Times New Roman" pitchFamily="18" charset="0"/>
              </a:rPr>
              <a:t>“</a:t>
            </a:r>
            <a:r>
              <a:rPr lang="en-GB" altLang="zh-CN" sz="2000" dirty="0">
                <a:latin typeface="Times New Roman" pitchFamily="18" charset="0"/>
                <a:cs typeface="Times New Roman" pitchFamily="18" charset="0"/>
              </a:rPr>
              <a:t>What kind of cultural activities are of interest for you</a:t>
            </a:r>
            <a:r>
              <a:rPr lang="en-GB" altLang="zh-CN" sz="2000" dirty="0" smtClean="0">
                <a:latin typeface="Times New Roman" pitchFamily="18" charset="0"/>
                <a:cs typeface="Times New Roman" pitchFamily="18" charset="0"/>
              </a:rPr>
              <a:t>?</a:t>
            </a:r>
          </a:p>
          <a:p>
            <a:pPr marL="377100" lvl="1" defTabSz="441325" fontAlgn="auto">
              <a:spcBef>
                <a:spcPts val="324"/>
              </a:spcBef>
              <a:spcAft>
                <a:spcPts val="0"/>
              </a:spcAft>
              <a:buClr>
                <a:schemeClr val="accent1"/>
              </a:buClr>
              <a:defRPr/>
            </a:pPr>
            <a:r>
              <a:rPr lang="en-GB" altLang="zh-CN" sz="2000" dirty="0" smtClean="0">
                <a:latin typeface="Times New Roman" pitchFamily="18" charset="0"/>
                <a:ea typeface="宋体" charset="-122"/>
                <a:cs typeface="Times New Roman" pitchFamily="18" charset="0"/>
              </a:rPr>
              <a:t>         </a:t>
            </a:r>
            <a:r>
              <a:rPr lang="zh-CN" altLang="de-DE" sz="2000" dirty="0" smtClean="0">
                <a:latin typeface="Times New Roman" pitchFamily="18" charset="0"/>
                <a:ea typeface="宋体" charset="-122"/>
                <a:cs typeface="Times New Roman" pitchFamily="18" charset="0"/>
              </a:rPr>
              <a:t>您</a:t>
            </a:r>
            <a:r>
              <a:rPr lang="zh-CN" altLang="de-DE" sz="2000" dirty="0">
                <a:latin typeface="Times New Roman" pitchFamily="18" charset="0"/>
                <a:ea typeface="宋体" charset="-122"/>
                <a:cs typeface="Times New Roman" pitchFamily="18" charset="0"/>
              </a:rPr>
              <a:t>喜欢什么样的文艺活动？</a:t>
            </a:r>
            <a:endParaRPr lang="en-GB" altLang="zh-CN" sz="2000" dirty="0">
              <a:latin typeface="Times New Roman" pitchFamily="18" charset="0"/>
              <a:cs typeface="Times New Roman" pitchFamily="18" charset="0"/>
            </a:endParaRPr>
          </a:p>
        </p:txBody>
      </p:sp>
    </p:spTree>
    <p:extLst>
      <p:ext uri="{BB962C8B-B14F-4D97-AF65-F5344CB8AC3E}">
        <p14:creationId xmlns:p14="http://schemas.microsoft.com/office/powerpoint/2010/main" val="399405560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oliennummernplatzhalter 8"/>
          <p:cNvSpPr>
            <a:spLocks noGrp="1"/>
          </p:cNvSpPr>
          <p:nvPr>
            <p:ph type="sldNum" sz="quarter" idx="12"/>
          </p:nvPr>
        </p:nvSpPr>
        <p:spPr/>
        <p:txBody>
          <a:bodyPr/>
          <a:lstStyle/>
          <a:p>
            <a:pPr>
              <a:defRPr/>
            </a:pPr>
            <a:fld id="{FCD8EF8A-8D1F-45A7-B3EF-59D8954F57D3}" type="slidenum">
              <a:rPr lang="de-DE" smtClean="0"/>
              <a:pPr>
                <a:defRPr/>
              </a:pPr>
              <a:t>13</a:t>
            </a:fld>
            <a:endParaRPr lang="de-DE"/>
          </a:p>
        </p:txBody>
      </p:sp>
      <p:sp>
        <p:nvSpPr>
          <p:cNvPr id="11" name="Rectangle 2"/>
          <p:cNvSpPr txBox="1">
            <a:spLocks noChangeArrowheads="1"/>
          </p:cNvSpPr>
          <p:nvPr/>
        </p:nvSpPr>
        <p:spPr>
          <a:xfrm>
            <a:off x="271246" y="123825"/>
            <a:ext cx="7543800" cy="1431925"/>
          </a:xfrm>
          <a:prstGeom prst="rect">
            <a:avLst/>
          </a:prstGeom>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sz="3600" b="1" i="0" u="none" strike="noStrike" kern="1200" cap="none" spc="0" normalizeH="0" baseline="0" noProof="0" dirty="0" smtClean="0">
                <a:ln>
                  <a:noFill/>
                </a:ln>
                <a:solidFill>
                  <a:schemeClr val="tx2"/>
                </a:solidFill>
                <a:uLnTx/>
                <a:uFillTx/>
                <a:latin typeface="Times New Roman" pitchFamily="18" charset="0"/>
                <a:ea typeface="+mj-ea"/>
                <a:cs typeface="Times New Roman" pitchFamily="18" charset="0"/>
              </a:rPr>
              <a:t>Questioning Techniques II</a:t>
            </a:r>
            <a:br>
              <a:rPr kumimoji="0" lang="en-GB" sz="3600" b="1" i="0" u="none" strike="noStrike" kern="1200" cap="none" spc="0" normalizeH="0" baseline="0" noProof="0" dirty="0" smtClean="0">
                <a:ln>
                  <a:noFill/>
                </a:ln>
                <a:solidFill>
                  <a:schemeClr val="tx2"/>
                </a:solidFill>
                <a:uLnTx/>
                <a:uFillTx/>
                <a:latin typeface="Times New Roman" pitchFamily="18" charset="0"/>
                <a:ea typeface="+mj-ea"/>
                <a:cs typeface="Times New Roman" pitchFamily="18" charset="0"/>
              </a:rPr>
            </a:br>
            <a:r>
              <a:rPr kumimoji="0" lang="zh-CN" altLang="de-DE" sz="3600" b="1" i="0" u="none" strike="noStrike" kern="1200" cap="none" spc="0" normalizeH="0" baseline="0" noProof="0" dirty="0" smtClean="0">
                <a:ln>
                  <a:noFill/>
                </a:ln>
                <a:solidFill>
                  <a:schemeClr val="tx2"/>
                </a:solidFill>
                <a:uLnTx/>
                <a:uFillTx/>
                <a:latin typeface="Times New Roman" pitchFamily="18" charset="0"/>
                <a:ea typeface="宋体" charset="-122"/>
                <a:cs typeface="Times New Roman" pitchFamily="18" charset="0"/>
              </a:rPr>
              <a:t>提问技巧 </a:t>
            </a:r>
            <a:r>
              <a:rPr kumimoji="0" lang="de-DE" altLang="zh-CN" sz="3600" b="1" i="0" u="none" strike="noStrike" kern="1200" cap="none" spc="0" normalizeH="0" baseline="0" noProof="0" dirty="0" smtClean="0">
                <a:ln>
                  <a:noFill/>
                </a:ln>
                <a:solidFill>
                  <a:schemeClr val="tx2"/>
                </a:solidFill>
                <a:uLnTx/>
                <a:uFillTx/>
                <a:latin typeface="Times New Roman" pitchFamily="18" charset="0"/>
                <a:ea typeface="宋体" charset="-122"/>
                <a:cs typeface="Times New Roman" pitchFamily="18" charset="0"/>
              </a:rPr>
              <a:t>II</a:t>
            </a:r>
            <a:endParaRPr kumimoji="0" lang="en-GB" sz="3600" b="1" i="0" u="none" strike="noStrike" kern="1200" cap="none" spc="0" normalizeH="0" baseline="0" noProof="0" dirty="0" smtClean="0">
              <a:ln>
                <a:noFill/>
              </a:ln>
              <a:solidFill>
                <a:schemeClr val="tx2"/>
              </a:solidFill>
              <a:uLnTx/>
              <a:uFillTx/>
              <a:latin typeface="Times New Roman" pitchFamily="18" charset="0"/>
              <a:ea typeface="+mj-ea"/>
              <a:cs typeface="Times New Roman" pitchFamily="18" charset="0"/>
            </a:endParaRPr>
          </a:p>
        </p:txBody>
      </p:sp>
      <p:sp>
        <p:nvSpPr>
          <p:cNvPr id="12" name="Rectangle 3"/>
          <p:cNvSpPr txBox="1">
            <a:spLocks noChangeArrowheads="1"/>
          </p:cNvSpPr>
          <p:nvPr/>
        </p:nvSpPr>
        <p:spPr>
          <a:xfrm>
            <a:off x="145148" y="1274324"/>
            <a:ext cx="8077200" cy="4733155"/>
          </a:xfrm>
          <a:prstGeom prst="rect">
            <a:avLst/>
          </a:prstGeom>
        </p:spPr>
        <p:txBody>
          <a:bodyPr/>
          <a:lstStyle/>
          <a:p>
            <a:pPr marL="179387" marR="0" lvl="1" algn="l" defTabSz="441325" rtl="0" eaLnBrk="1" fontAlgn="auto" latinLnBrk="0" hangingPunct="1">
              <a:lnSpc>
                <a:spcPct val="100000"/>
              </a:lnSpc>
              <a:spcBef>
                <a:spcPts val="324"/>
              </a:spcBef>
              <a:spcAft>
                <a:spcPts val="0"/>
              </a:spcAft>
              <a:buClr>
                <a:schemeClr val="accent1"/>
              </a:buClr>
              <a:buSzTx/>
              <a:tabLst/>
              <a:defRPr/>
            </a:pPr>
            <a:r>
              <a:rPr kumimoji="0" lang="en-GB" sz="2000" b="1"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Alternative questions</a:t>
            </a:r>
            <a:r>
              <a:rPr kumimoji="0" lang="zh-CN" altLang="de-DE" sz="2000" b="1"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 选择性</a:t>
            </a:r>
            <a:r>
              <a:rPr lang="zh-CN" altLang="en-US" sz="2000" b="1" dirty="0" smtClean="0">
                <a:latin typeface="Times New Roman" pitchFamily="18" charset="0"/>
                <a:ea typeface="宋体" charset="-122"/>
                <a:cs typeface="Times New Roman" pitchFamily="18" charset="0"/>
              </a:rPr>
              <a:t>提问</a:t>
            </a:r>
            <a:endParaRPr lang="en-US" altLang="zh-CN" sz="2000" b="1" dirty="0" smtClean="0">
              <a:latin typeface="Times New Roman" pitchFamily="18" charset="0"/>
              <a:ea typeface="宋体" charset="-122"/>
              <a:cs typeface="Times New Roman" pitchFamily="18" charset="0"/>
            </a:endParaRPr>
          </a:p>
          <a:p>
            <a:pPr marL="630000" marR="0" lvl="1" indent="-342900" algn="l" defTabSz="441325" rtl="0" eaLnBrk="1" fontAlgn="auto" latinLnBrk="0" hangingPunct="1">
              <a:lnSpc>
                <a:spcPct val="100000"/>
              </a:lnSpc>
              <a:spcBef>
                <a:spcPts val="324"/>
              </a:spcBef>
              <a:spcAft>
                <a:spcPts val="0"/>
              </a:spcAft>
              <a:buClr>
                <a:schemeClr val="accent1"/>
              </a:buClr>
              <a:buSzTx/>
              <a:buFont typeface="Arial" pitchFamily="34" charset="0"/>
              <a:buChar char="•"/>
              <a:tabLst/>
              <a:defRPr/>
            </a:pPr>
            <a:r>
              <a:rPr kumimoji="0" lang="en-GB" sz="20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Give a choice between 2 or more Options</a:t>
            </a:r>
          </a:p>
          <a:p>
            <a:pPr marL="287100" marR="0" lvl="1" algn="l" defTabSz="441325" rtl="0" eaLnBrk="1" fontAlgn="auto" latinLnBrk="0" hangingPunct="1">
              <a:lnSpc>
                <a:spcPct val="100000"/>
              </a:lnSpc>
              <a:spcBef>
                <a:spcPts val="324"/>
              </a:spcBef>
              <a:spcAft>
                <a:spcPts val="0"/>
              </a:spcAft>
              <a:buClr>
                <a:schemeClr val="accent1"/>
              </a:buClr>
              <a:buSzTx/>
              <a:tabLst/>
              <a:defRPr/>
            </a:pPr>
            <a:r>
              <a:rPr lang="en-GB" altLang="zh-CN" sz="2000" dirty="0">
                <a:latin typeface="Times New Roman" pitchFamily="18" charset="0"/>
                <a:ea typeface="宋体" charset="-122"/>
                <a:cs typeface="Times New Roman" pitchFamily="18" charset="0"/>
              </a:rPr>
              <a:t> </a:t>
            </a:r>
            <a:r>
              <a:rPr lang="en-GB" altLang="zh-CN" sz="2000" dirty="0" smtClean="0">
                <a:latin typeface="Times New Roman" pitchFamily="18" charset="0"/>
                <a:ea typeface="宋体" charset="-122"/>
                <a:cs typeface="Times New Roman" pitchFamily="18" charset="0"/>
              </a:rPr>
              <a:t>     </a:t>
            </a:r>
            <a:r>
              <a:rPr kumimoji="0" lang="zh-CN" altLang="de-DE"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有两种或两种以上的答案可以选择</a:t>
            </a:r>
            <a:endParaRPr kumimoji="0" lang="en-US" altLang="zh-CN"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endParaRPr>
          </a:p>
          <a:p>
            <a:pPr marL="287100" marR="0" lvl="1" algn="l" defTabSz="441325" rtl="0" eaLnBrk="1" fontAlgn="auto" latinLnBrk="0" hangingPunct="1">
              <a:lnSpc>
                <a:spcPct val="100000"/>
              </a:lnSpc>
              <a:spcBef>
                <a:spcPts val="324"/>
              </a:spcBef>
              <a:spcAft>
                <a:spcPts val="0"/>
              </a:spcAft>
              <a:buClr>
                <a:schemeClr val="accent1"/>
              </a:buClr>
              <a:buSzTx/>
              <a:tabLst/>
              <a:defRPr/>
            </a:pPr>
            <a:endParaRPr lang="en-US" altLang="zh-CN" sz="2000" dirty="0" smtClean="0">
              <a:latin typeface="Times New Roman" pitchFamily="18" charset="0"/>
              <a:ea typeface="宋体" charset="-122"/>
              <a:cs typeface="Times New Roman" pitchFamily="18" charset="0"/>
            </a:endParaRPr>
          </a:p>
          <a:p>
            <a:pPr marL="630000" marR="0" lvl="2" indent="-342900" algn="l" defTabSz="441325" rtl="0" eaLnBrk="1" fontAlgn="auto" latinLnBrk="0" hangingPunct="1">
              <a:lnSpc>
                <a:spcPct val="100000"/>
              </a:lnSpc>
              <a:spcBef>
                <a:spcPts val="350"/>
              </a:spcBef>
              <a:spcAft>
                <a:spcPts val="0"/>
              </a:spcAft>
              <a:buClr>
                <a:schemeClr val="accent2"/>
              </a:buClr>
              <a:buSzPct val="100000"/>
              <a:buFont typeface="Arial" pitchFamily="34" charset="0"/>
              <a:buChar char="•"/>
              <a:tabLst/>
              <a:defRPr/>
            </a:pPr>
            <a:r>
              <a:rPr kumimoji="0" lang="en-GB" sz="20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The aim of this type of question is to achieve a desired outcome  </a:t>
            </a:r>
          </a:p>
          <a:p>
            <a:pPr marL="287100" marR="0" lvl="2" algn="l" defTabSz="441325" rtl="0" eaLnBrk="1" fontAlgn="auto" latinLnBrk="0" hangingPunct="1">
              <a:lnSpc>
                <a:spcPct val="100000"/>
              </a:lnSpc>
              <a:spcBef>
                <a:spcPts val="350"/>
              </a:spcBef>
              <a:spcAft>
                <a:spcPts val="0"/>
              </a:spcAft>
              <a:buClr>
                <a:schemeClr val="accent2"/>
              </a:buClr>
              <a:buSzPct val="100000"/>
              <a:tabLst/>
              <a:defRPr/>
            </a:pPr>
            <a:r>
              <a:rPr lang="en-US" altLang="zh-CN" sz="2000" dirty="0">
                <a:latin typeface="Times New Roman" pitchFamily="18" charset="0"/>
                <a:ea typeface="宋体" charset="-122"/>
                <a:cs typeface="Times New Roman" pitchFamily="18" charset="0"/>
              </a:rPr>
              <a:t> </a:t>
            </a:r>
            <a:r>
              <a:rPr lang="en-US" altLang="zh-CN" sz="2000" dirty="0" smtClean="0">
                <a:latin typeface="Times New Roman" pitchFamily="18" charset="0"/>
                <a:ea typeface="宋体" charset="-122"/>
                <a:cs typeface="Times New Roman" pitchFamily="18" charset="0"/>
              </a:rPr>
              <a:t>    </a:t>
            </a:r>
            <a:r>
              <a:rPr kumimoji="0" lang="zh-CN" altLang="de-DE"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这类问题的目的是为了达到一个满意的结果</a:t>
            </a:r>
            <a:endParaRPr kumimoji="0" lang="en-US" altLang="zh-CN"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endParaRPr>
          </a:p>
          <a:p>
            <a:pPr marL="287100" marR="0" lvl="2" algn="l" defTabSz="441325" rtl="0" eaLnBrk="1" fontAlgn="auto" latinLnBrk="0" hangingPunct="1">
              <a:lnSpc>
                <a:spcPct val="100000"/>
              </a:lnSpc>
              <a:spcBef>
                <a:spcPts val="350"/>
              </a:spcBef>
              <a:spcAft>
                <a:spcPts val="0"/>
              </a:spcAft>
              <a:buClr>
                <a:schemeClr val="accent2"/>
              </a:buClr>
              <a:buSzPct val="100000"/>
              <a:tabLst/>
              <a:defRPr/>
            </a:pPr>
            <a:endParaRPr kumimoji="0" lang="en-GB" sz="20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491400" marR="0" lvl="2" algn="l" defTabSz="441325" rtl="0" eaLnBrk="1" fontAlgn="auto" latinLnBrk="0" hangingPunct="1">
              <a:lnSpc>
                <a:spcPct val="100000"/>
              </a:lnSpc>
              <a:spcBef>
                <a:spcPts val="350"/>
              </a:spcBef>
              <a:spcAft>
                <a:spcPts val="0"/>
              </a:spcAft>
              <a:buClr>
                <a:schemeClr val="accent2"/>
              </a:buClr>
              <a:buSzPct val="100000"/>
              <a:tabLst/>
              <a:defRPr/>
            </a:pPr>
            <a:r>
              <a:rPr kumimoji="0" lang="en-GB" sz="20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Samples</a:t>
            </a:r>
            <a:r>
              <a:rPr kumimoji="0" lang="zh-CN" altLang="de-DE"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例如</a:t>
            </a:r>
            <a:r>
              <a:rPr kumimoji="0" lang="en-GB" sz="20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a:t>
            </a:r>
          </a:p>
          <a:p>
            <a:pPr marL="834300" marR="0" lvl="3" indent="-342900" algn="l" defTabSz="441325" rtl="0" eaLnBrk="1" fontAlgn="auto" latinLnBrk="0" hangingPunct="1">
              <a:lnSpc>
                <a:spcPct val="100000"/>
              </a:lnSpc>
              <a:spcBef>
                <a:spcPts val="350"/>
              </a:spcBef>
              <a:spcAft>
                <a:spcPts val="0"/>
              </a:spcAft>
              <a:buClr>
                <a:schemeClr val="accent2"/>
              </a:buClr>
              <a:buSzTx/>
              <a:buFont typeface="Arial" pitchFamily="34" charset="0"/>
              <a:buChar char="•"/>
              <a:tabLst/>
              <a:defRPr/>
            </a:pPr>
            <a:r>
              <a:rPr kumimoji="0" lang="en-GB" sz="20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Do you prefer a Non-smoking or Smoking room?”</a:t>
            </a:r>
          </a:p>
          <a:p>
            <a:pPr marL="491400" marR="0" lvl="3" algn="l" defTabSz="441325" rtl="0" eaLnBrk="1" fontAlgn="auto" latinLnBrk="0" hangingPunct="1">
              <a:lnSpc>
                <a:spcPct val="100000"/>
              </a:lnSpc>
              <a:spcBef>
                <a:spcPts val="350"/>
              </a:spcBef>
              <a:spcAft>
                <a:spcPts val="0"/>
              </a:spcAft>
              <a:buClr>
                <a:schemeClr val="accent2"/>
              </a:buClr>
              <a:buSzTx/>
              <a:tabLst/>
              <a:defRPr/>
            </a:pPr>
            <a:r>
              <a:rPr kumimoji="0" lang="en-GB" sz="20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a:t>
            </a:r>
            <a:r>
              <a:rPr kumimoji="0" lang="zh-CN" altLang="de-DE"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您是</a:t>
            </a:r>
            <a:r>
              <a:rPr lang="zh-CN" altLang="en-US" sz="2000" dirty="0" smtClean="0">
                <a:latin typeface="Times New Roman" pitchFamily="18" charset="0"/>
                <a:ea typeface="宋体" charset="-122"/>
                <a:cs typeface="Times New Roman" pitchFamily="18" charset="0"/>
              </a:rPr>
              <a:t>喜欢吸烟房还是无烟</a:t>
            </a:r>
            <a:r>
              <a:rPr kumimoji="0" lang="zh-CN" altLang="de-DE"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房？</a:t>
            </a:r>
            <a:endParaRPr kumimoji="0" lang="en-US" altLang="zh-CN"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endParaRPr>
          </a:p>
          <a:p>
            <a:pPr marL="491400" marR="0" lvl="3" algn="l" defTabSz="441325" rtl="0" eaLnBrk="1" fontAlgn="auto" latinLnBrk="0" hangingPunct="1">
              <a:lnSpc>
                <a:spcPct val="100000"/>
              </a:lnSpc>
              <a:spcBef>
                <a:spcPts val="350"/>
              </a:spcBef>
              <a:spcAft>
                <a:spcPts val="0"/>
              </a:spcAft>
              <a:buClr>
                <a:schemeClr val="accent2"/>
              </a:buClr>
              <a:buSzTx/>
              <a:tabLst/>
              <a:defRPr/>
            </a:pPr>
            <a:endParaRPr kumimoji="0" lang="en-GB" sz="20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834300" marR="0" lvl="3" indent="-342900" algn="l" defTabSz="441325" rtl="0" eaLnBrk="1" fontAlgn="auto" latinLnBrk="0" hangingPunct="1">
              <a:lnSpc>
                <a:spcPct val="100000"/>
              </a:lnSpc>
              <a:spcBef>
                <a:spcPts val="350"/>
              </a:spcBef>
              <a:spcAft>
                <a:spcPts val="0"/>
              </a:spcAft>
              <a:buClr>
                <a:schemeClr val="accent2"/>
              </a:buClr>
              <a:buSzTx/>
              <a:buFont typeface="Arial" pitchFamily="34" charset="0"/>
              <a:buChar char="•"/>
              <a:tabLst/>
              <a:defRPr/>
            </a:pPr>
            <a:r>
              <a:rPr kumimoji="0" lang="en-GB" sz="20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“Do you need a single or a double room?”</a:t>
            </a:r>
          </a:p>
          <a:p>
            <a:pPr marL="491400" marR="0" lvl="3" algn="l" defTabSz="441325" rtl="0" eaLnBrk="1" fontAlgn="auto" latinLnBrk="0" hangingPunct="1">
              <a:lnSpc>
                <a:spcPct val="100000"/>
              </a:lnSpc>
              <a:spcBef>
                <a:spcPts val="350"/>
              </a:spcBef>
              <a:spcAft>
                <a:spcPts val="0"/>
              </a:spcAft>
              <a:buClr>
                <a:schemeClr val="accent2"/>
              </a:buClr>
              <a:buSzTx/>
              <a:tabLst/>
              <a:defRPr/>
            </a:pPr>
            <a:r>
              <a:rPr kumimoji="0" lang="en-GB" sz="20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a:t>
            </a:r>
            <a:r>
              <a:rPr kumimoji="0" lang="zh-CN" altLang="de-DE"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您需要</a:t>
            </a:r>
            <a:r>
              <a:rPr kumimoji="0" lang="zh-CN" altLang="en-US"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单人间还是双人间？</a:t>
            </a:r>
            <a:endParaRPr kumimoji="0" lang="en-GB" sz="20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oliennummernplatzhalter 8"/>
          <p:cNvSpPr>
            <a:spLocks noGrp="1"/>
          </p:cNvSpPr>
          <p:nvPr>
            <p:ph type="sldNum" sz="quarter" idx="12"/>
          </p:nvPr>
        </p:nvSpPr>
        <p:spPr/>
        <p:txBody>
          <a:bodyPr/>
          <a:lstStyle/>
          <a:p>
            <a:pPr>
              <a:defRPr/>
            </a:pPr>
            <a:fld id="{FCD8EF8A-8D1F-45A7-B3EF-59D8954F57D3}" type="slidenum">
              <a:rPr lang="de-DE" smtClean="0"/>
              <a:pPr>
                <a:defRPr/>
              </a:pPr>
              <a:t>14</a:t>
            </a:fld>
            <a:endParaRPr lang="de-DE"/>
          </a:p>
        </p:txBody>
      </p:sp>
      <p:sp>
        <p:nvSpPr>
          <p:cNvPr id="11" name="Rectangle 2"/>
          <p:cNvSpPr txBox="1">
            <a:spLocks noChangeArrowheads="1"/>
          </p:cNvSpPr>
          <p:nvPr/>
        </p:nvSpPr>
        <p:spPr>
          <a:xfrm>
            <a:off x="377260" y="304800"/>
            <a:ext cx="7543800" cy="1431925"/>
          </a:xfrm>
          <a:prstGeom prst="rect">
            <a:avLst/>
          </a:prstGeom>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sz="3600" b="1" i="0" u="none" strike="noStrike" kern="1200" cap="none" spc="0" normalizeH="0" baseline="0" noProof="0" dirty="0" smtClean="0">
                <a:ln>
                  <a:noFill/>
                </a:ln>
                <a:solidFill>
                  <a:schemeClr val="tx2"/>
                </a:solidFill>
                <a:uLnTx/>
                <a:uFillTx/>
                <a:latin typeface="+mj-lt"/>
                <a:ea typeface="+mj-ea"/>
                <a:cs typeface="+mj-cs"/>
              </a:rPr>
              <a:t>Questioning Techniques III</a:t>
            </a:r>
            <a:br>
              <a:rPr kumimoji="0" lang="en-GB" sz="3600" b="1" i="0" u="none" strike="noStrike" kern="1200" cap="none" spc="0" normalizeH="0" baseline="0" noProof="0" dirty="0" smtClean="0">
                <a:ln>
                  <a:noFill/>
                </a:ln>
                <a:solidFill>
                  <a:schemeClr val="tx2"/>
                </a:solidFill>
                <a:uLnTx/>
                <a:uFillTx/>
                <a:latin typeface="+mj-lt"/>
                <a:ea typeface="+mj-ea"/>
                <a:cs typeface="+mj-cs"/>
              </a:rPr>
            </a:br>
            <a:r>
              <a:rPr kumimoji="0" lang="zh-CN" altLang="de-DE" sz="3600" b="1" i="0" u="none" strike="noStrike" kern="1200" cap="none" spc="0" normalizeH="0" baseline="0" noProof="0" dirty="0" smtClean="0">
                <a:ln>
                  <a:noFill/>
                </a:ln>
                <a:solidFill>
                  <a:schemeClr val="tx2"/>
                </a:solidFill>
                <a:uLnTx/>
                <a:uFillTx/>
                <a:latin typeface="+mj-lt"/>
                <a:ea typeface="宋体" charset="-122"/>
                <a:cs typeface="+mj-cs"/>
              </a:rPr>
              <a:t>提问技巧 </a:t>
            </a:r>
            <a:r>
              <a:rPr kumimoji="0" lang="de-DE" altLang="zh-CN" sz="3600" b="1" i="0" u="none" strike="noStrike" kern="1200" cap="none" spc="0" normalizeH="0" baseline="0" noProof="0" dirty="0" smtClean="0">
                <a:ln>
                  <a:noFill/>
                </a:ln>
                <a:solidFill>
                  <a:schemeClr val="tx2"/>
                </a:solidFill>
                <a:uLnTx/>
                <a:uFillTx/>
                <a:latin typeface="+mj-lt"/>
                <a:ea typeface="宋体" charset="-122"/>
                <a:cs typeface="+mj-cs"/>
              </a:rPr>
              <a:t>III</a:t>
            </a:r>
            <a:endParaRPr kumimoji="0" lang="en-GB" sz="3600" b="1" i="0" u="none" strike="noStrike" kern="1200" cap="none" spc="0" normalizeH="0" baseline="0" noProof="0" dirty="0" smtClean="0">
              <a:ln>
                <a:noFill/>
              </a:ln>
              <a:solidFill>
                <a:schemeClr val="tx2"/>
              </a:solidFill>
              <a:uLnTx/>
              <a:uFillTx/>
              <a:latin typeface="+mj-lt"/>
              <a:ea typeface="+mj-ea"/>
              <a:cs typeface="+mj-cs"/>
            </a:endParaRPr>
          </a:p>
        </p:txBody>
      </p:sp>
      <p:sp>
        <p:nvSpPr>
          <p:cNvPr id="12" name="Rectangle 3"/>
          <p:cNvSpPr txBox="1">
            <a:spLocks noChangeArrowheads="1"/>
          </p:cNvSpPr>
          <p:nvPr/>
        </p:nvSpPr>
        <p:spPr>
          <a:xfrm>
            <a:off x="180975" y="1458448"/>
            <a:ext cx="8810575" cy="4876800"/>
          </a:xfrm>
          <a:prstGeom prst="rect">
            <a:avLst/>
          </a:prstGeom>
        </p:spPr>
        <p:txBody>
          <a:bodyPr/>
          <a:lstStyle/>
          <a:p>
            <a:pPr marL="179387" marR="0" lvl="1" algn="l" defTabSz="441325" rtl="0" eaLnBrk="1" fontAlgn="auto" latinLnBrk="0" hangingPunct="1">
              <a:lnSpc>
                <a:spcPct val="100000"/>
              </a:lnSpc>
              <a:spcBef>
                <a:spcPts val="324"/>
              </a:spcBef>
              <a:spcAft>
                <a:spcPts val="0"/>
              </a:spcAft>
              <a:buClr>
                <a:schemeClr val="accent1"/>
              </a:buClr>
              <a:buSzTx/>
              <a:tabLst/>
              <a:defRPr/>
            </a:pPr>
            <a:r>
              <a:rPr kumimoji="0" lang="en-GB" sz="2000" b="1"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Closed questions (Leading questions)</a:t>
            </a:r>
          </a:p>
          <a:p>
            <a:pPr marL="358775" marR="0" lvl="1" indent="-179388" algn="l" defTabSz="441325" rtl="0" eaLnBrk="1" fontAlgn="auto" latinLnBrk="0" hangingPunct="1">
              <a:lnSpc>
                <a:spcPct val="100000"/>
              </a:lnSpc>
              <a:spcBef>
                <a:spcPts val="324"/>
              </a:spcBef>
              <a:spcAft>
                <a:spcPts val="0"/>
              </a:spcAft>
              <a:buClr>
                <a:schemeClr val="accent1"/>
              </a:buClr>
              <a:buSzTx/>
              <a:buFontTx/>
              <a:buNone/>
              <a:tabLst/>
              <a:defRPr/>
            </a:pPr>
            <a:r>
              <a:rPr kumimoji="0" lang="en-GB" altLang="zh-CN" sz="2000" b="1"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	</a:t>
            </a:r>
            <a:r>
              <a:rPr kumimoji="0" lang="zh-CN" altLang="de-DE" sz="2000" b="1"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关闭式，引导式</a:t>
            </a:r>
            <a:r>
              <a:rPr lang="zh-CN" altLang="en-US" sz="2000" b="1" dirty="0" smtClean="0">
                <a:latin typeface="Times New Roman" pitchFamily="18" charset="0"/>
                <a:ea typeface="宋体" charset="-122"/>
                <a:cs typeface="Times New Roman" pitchFamily="18" charset="0"/>
              </a:rPr>
              <a:t>提问</a:t>
            </a:r>
            <a:endParaRPr lang="en-US" altLang="zh-CN" sz="2000" b="1" dirty="0" smtClean="0">
              <a:latin typeface="Times New Roman" pitchFamily="18" charset="0"/>
              <a:ea typeface="宋体" charset="-122"/>
              <a:cs typeface="Times New Roman" pitchFamily="18" charset="0"/>
            </a:endParaRPr>
          </a:p>
          <a:p>
            <a:pPr marL="358775" marR="0" lvl="1" indent="-179388" algn="l" defTabSz="441325" rtl="0" eaLnBrk="1" fontAlgn="auto" latinLnBrk="0" hangingPunct="1">
              <a:lnSpc>
                <a:spcPct val="100000"/>
              </a:lnSpc>
              <a:spcBef>
                <a:spcPts val="324"/>
              </a:spcBef>
              <a:spcAft>
                <a:spcPts val="0"/>
              </a:spcAft>
              <a:buClr>
                <a:schemeClr val="accent1"/>
              </a:buClr>
              <a:buSzTx/>
              <a:buFontTx/>
              <a:buNone/>
              <a:tabLst/>
              <a:defRPr/>
            </a:pPr>
            <a:endParaRPr kumimoji="0" lang="en-GB" sz="2000" b="1"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890588" marR="0" lvl="2" indent="-228600" algn="l" defTabSz="441325" rtl="0" eaLnBrk="1" fontAlgn="auto" latinLnBrk="0" hangingPunct="1">
              <a:lnSpc>
                <a:spcPct val="100000"/>
              </a:lnSpc>
              <a:spcBef>
                <a:spcPts val="350"/>
              </a:spcBef>
              <a:spcAft>
                <a:spcPts val="0"/>
              </a:spcAft>
              <a:buClr>
                <a:schemeClr val="accent2"/>
              </a:buClr>
              <a:buSzPct val="100000"/>
              <a:buFont typeface="Wingdings 2"/>
              <a:buChar char=""/>
              <a:tabLst/>
              <a:defRPr/>
            </a:pPr>
            <a:r>
              <a:rPr lang="en-GB" sz="2000" dirty="0">
                <a:latin typeface="Times New Roman" pitchFamily="18" charset="0"/>
                <a:cs typeface="Times New Roman" pitchFamily="18" charset="0"/>
              </a:rPr>
              <a:t>H</a:t>
            </a:r>
            <a:r>
              <a:rPr kumimoji="0" lang="en-GB" sz="20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elp to receive useful extra information, suggest and direct</a:t>
            </a:r>
            <a:r>
              <a:rPr lang="en-US" sz="2000" noProof="0" dirty="0" smtClean="0">
                <a:latin typeface="Times New Roman" pitchFamily="18" charset="0"/>
                <a:cs typeface="Times New Roman" pitchFamily="18" charset="0"/>
              </a:rPr>
              <a:t>.</a:t>
            </a:r>
            <a:r>
              <a:rPr kumimoji="0" lang="en-GB" sz="20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a:t>
            </a:r>
          </a:p>
          <a:p>
            <a:pPr marL="890588" marR="0" lvl="2" indent="-228600" algn="l" defTabSz="441325" rtl="0" eaLnBrk="1" fontAlgn="auto" latinLnBrk="0" hangingPunct="1">
              <a:lnSpc>
                <a:spcPct val="100000"/>
              </a:lnSpc>
              <a:spcBef>
                <a:spcPts val="350"/>
              </a:spcBef>
              <a:spcAft>
                <a:spcPts val="0"/>
              </a:spcAft>
              <a:buClr>
                <a:schemeClr val="accent2"/>
              </a:buClr>
              <a:buSzPct val="100000"/>
              <a:buFont typeface="Wingdings" pitchFamily="2" charset="2"/>
              <a:buNone/>
              <a:tabLst/>
              <a:defRPr/>
            </a:pPr>
            <a:r>
              <a:rPr kumimoji="0" lang="zh-CN" altLang="de-DE"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	有助于获得有用的额外</a:t>
            </a:r>
            <a:r>
              <a:rPr kumimoji="0" lang="zh-CN" altLang="en-US"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的</a:t>
            </a:r>
            <a:r>
              <a:rPr kumimoji="0" lang="zh-CN" altLang="de-DE"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信息，建议和指导</a:t>
            </a:r>
            <a:r>
              <a:rPr lang="zh-CN" altLang="en-US" sz="2000" dirty="0" smtClean="0">
                <a:latin typeface="Times New Roman" pitchFamily="18" charset="0"/>
                <a:ea typeface="宋体" charset="-122"/>
                <a:cs typeface="Times New Roman" pitchFamily="18" charset="0"/>
              </a:rPr>
              <a:t>。</a:t>
            </a:r>
            <a:endParaRPr kumimoji="0" lang="en-GB" sz="20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890588" marR="0" lvl="2" indent="-228600" algn="l" defTabSz="441325" rtl="0" eaLnBrk="1" fontAlgn="auto" latinLnBrk="0" hangingPunct="1">
              <a:lnSpc>
                <a:spcPct val="100000"/>
              </a:lnSpc>
              <a:spcBef>
                <a:spcPts val="350"/>
              </a:spcBef>
              <a:spcAft>
                <a:spcPts val="0"/>
              </a:spcAft>
              <a:buClr>
                <a:schemeClr val="accent2"/>
              </a:buClr>
              <a:buSzPct val="100000"/>
              <a:buFont typeface="Wingdings 2"/>
              <a:buChar char=""/>
              <a:tabLst/>
              <a:defRPr/>
            </a:pPr>
            <a:r>
              <a:rPr kumimoji="0" lang="en-GB" sz="20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The aim of this type of question is to achieve a desired outcome.  </a:t>
            </a:r>
          </a:p>
          <a:p>
            <a:pPr marL="890588" marR="0" lvl="2" indent="-228600" algn="l" defTabSz="441325" rtl="0" eaLnBrk="1" fontAlgn="auto" latinLnBrk="0" hangingPunct="1">
              <a:lnSpc>
                <a:spcPct val="100000"/>
              </a:lnSpc>
              <a:spcBef>
                <a:spcPts val="350"/>
              </a:spcBef>
              <a:spcAft>
                <a:spcPts val="0"/>
              </a:spcAft>
              <a:buClr>
                <a:schemeClr val="accent2"/>
              </a:buClr>
              <a:buSzPct val="100000"/>
              <a:buFont typeface="Wingdings" pitchFamily="2" charset="2"/>
              <a:buNone/>
              <a:tabLst/>
              <a:defRPr/>
            </a:pPr>
            <a:r>
              <a:rPr kumimoji="0" lang="zh-CN" altLang="de-DE"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	这种类型</a:t>
            </a:r>
            <a:r>
              <a:rPr lang="zh-CN" altLang="en-US" sz="2000" dirty="0" smtClean="0">
                <a:latin typeface="Times New Roman" pitchFamily="18" charset="0"/>
                <a:ea typeface="宋体" charset="-122"/>
                <a:cs typeface="Times New Roman" pitchFamily="18" charset="0"/>
              </a:rPr>
              <a:t>提问</a:t>
            </a:r>
            <a:r>
              <a:rPr lang="zh-CN" altLang="en-US" sz="2000" dirty="0">
                <a:latin typeface="Times New Roman" pitchFamily="18" charset="0"/>
                <a:ea typeface="宋体" charset="-122"/>
                <a:cs typeface="Times New Roman" pitchFamily="18" charset="0"/>
              </a:rPr>
              <a:t>的</a:t>
            </a:r>
            <a:r>
              <a:rPr kumimoji="0" lang="zh-CN" altLang="de-DE"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目的是要达到一个理想的结果</a:t>
            </a:r>
            <a:r>
              <a:rPr lang="zh-CN" altLang="en-US" sz="2000" dirty="0" smtClean="0">
                <a:latin typeface="Times New Roman" pitchFamily="18" charset="0"/>
                <a:ea typeface="宋体" charset="-122"/>
                <a:cs typeface="Times New Roman" pitchFamily="18" charset="0"/>
              </a:rPr>
              <a:t>。</a:t>
            </a:r>
            <a:endParaRPr lang="en-US" altLang="zh-CN" sz="2000" dirty="0" smtClean="0">
              <a:latin typeface="Times New Roman" pitchFamily="18" charset="0"/>
              <a:ea typeface="宋体" charset="-122"/>
              <a:cs typeface="Times New Roman" pitchFamily="18" charset="0"/>
            </a:endParaRPr>
          </a:p>
          <a:p>
            <a:pPr marL="890588" marR="0" lvl="2" indent="-228600" algn="l" defTabSz="441325" rtl="0" eaLnBrk="1" fontAlgn="auto" latinLnBrk="0" hangingPunct="1">
              <a:lnSpc>
                <a:spcPct val="100000"/>
              </a:lnSpc>
              <a:spcBef>
                <a:spcPts val="350"/>
              </a:spcBef>
              <a:spcAft>
                <a:spcPts val="0"/>
              </a:spcAft>
              <a:buClr>
                <a:schemeClr val="accent2"/>
              </a:buClr>
              <a:buSzPct val="100000"/>
              <a:buFont typeface="Wingdings" pitchFamily="2" charset="2"/>
              <a:buNone/>
              <a:tabLst/>
              <a:defRPr/>
            </a:pPr>
            <a:endParaRPr kumimoji="0" lang="en-GB" sz="20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890588" marR="0" lvl="2" indent="-228600" algn="l" defTabSz="441325" rtl="0" eaLnBrk="1" fontAlgn="auto" latinLnBrk="0" hangingPunct="1">
              <a:lnSpc>
                <a:spcPct val="100000"/>
              </a:lnSpc>
              <a:spcBef>
                <a:spcPts val="350"/>
              </a:spcBef>
              <a:spcAft>
                <a:spcPts val="0"/>
              </a:spcAft>
              <a:buClr>
                <a:schemeClr val="accent2"/>
              </a:buClr>
              <a:buSzPct val="100000"/>
              <a:buFont typeface="Wingdings 2"/>
              <a:buChar char=""/>
              <a:tabLst/>
              <a:defRPr/>
            </a:pPr>
            <a:r>
              <a:rPr kumimoji="0" lang="en-GB" sz="20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Samples </a:t>
            </a:r>
            <a:r>
              <a:rPr kumimoji="0" lang="zh-CN" altLang="de-DE"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例如</a:t>
            </a:r>
            <a:r>
              <a:rPr kumimoji="0" lang="en-GB" sz="20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a:t>
            </a:r>
          </a:p>
          <a:p>
            <a:pPr marL="1428750" marR="0" lvl="3" indent="-228600" algn="l" defTabSz="441325" rtl="0" eaLnBrk="1" fontAlgn="auto" latinLnBrk="0" hangingPunct="1">
              <a:lnSpc>
                <a:spcPct val="100000"/>
              </a:lnSpc>
              <a:spcBef>
                <a:spcPts val="350"/>
              </a:spcBef>
              <a:spcAft>
                <a:spcPts val="0"/>
              </a:spcAft>
              <a:buClr>
                <a:schemeClr val="accent2"/>
              </a:buClr>
              <a:buSzTx/>
              <a:buFont typeface="Wingdings 2"/>
              <a:buChar char=""/>
              <a:tabLst/>
              <a:defRPr/>
            </a:pPr>
            <a:r>
              <a:rPr kumimoji="0" lang="en-GB" sz="20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“Would you like to stay in a Non-smoking room as you did last time?” </a:t>
            </a:r>
          </a:p>
          <a:p>
            <a:pPr marL="1428750" marR="0" lvl="3" indent="-228600" algn="l" defTabSz="441325" rtl="0" eaLnBrk="1" fontAlgn="auto" latinLnBrk="0" hangingPunct="1">
              <a:lnSpc>
                <a:spcPct val="100000"/>
              </a:lnSpc>
              <a:spcBef>
                <a:spcPts val="350"/>
              </a:spcBef>
              <a:spcAft>
                <a:spcPts val="0"/>
              </a:spcAft>
              <a:buClr>
                <a:schemeClr val="accent2"/>
              </a:buClr>
              <a:buSzTx/>
              <a:buFontTx/>
              <a:buNone/>
              <a:tabLst/>
              <a:defRPr/>
            </a:pPr>
            <a:r>
              <a:rPr kumimoji="0" lang="zh-CN" altLang="de-DE"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	  您是否想和上次一样要一间</a:t>
            </a:r>
            <a:r>
              <a:rPr kumimoji="0" lang="zh-CN" altLang="en-US"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无烟房</a:t>
            </a:r>
            <a:r>
              <a:rPr kumimoji="0" lang="zh-CN" altLang="de-DE"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a:t>
            </a:r>
            <a:endParaRPr kumimoji="0" lang="en-GB" sz="20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1428750" marR="0" lvl="3" indent="-228600" algn="l" defTabSz="441325" rtl="0" eaLnBrk="1" fontAlgn="auto" latinLnBrk="0" hangingPunct="1">
              <a:lnSpc>
                <a:spcPct val="100000"/>
              </a:lnSpc>
              <a:spcBef>
                <a:spcPts val="350"/>
              </a:spcBef>
              <a:spcAft>
                <a:spcPts val="0"/>
              </a:spcAft>
              <a:buClr>
                <a:schemeClr val="accent2"/>
              </a:buClr>
              <a:buSzTx/>
              <a:buFont typeface="Wingdings 2"/>
              <a:buChar char=""/>
              <a:tabLst/>
              <a:defRPr/>
            </a:pPr>
            <a:r>
              <a:rPr kumimoji="0" lang="en-GB" sz="20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“May I consider this as a confirmed booking?”</a:t>
            </a:r>
          </a:p>
          <a:p>
            <a:pPr marL="1428750" marR="0" lvl="3" indent="-228600" algn="l" defTabSz="441325" rtl="0" eaLnBrk="1" fontAlgn="auto" latinLnBrk="0" hangingPunct="1">
              <a:lnSpc>
                <a:spcPct val="100000"/>
              </a:lnSpc>
              <a:spcBef>
                <a:spcPts val="350"/>
              </a:spcBef>
              <a:spcAft>
                <a:spcPts val="0"/>
              </a:spcAft>
              <a:buClr>
                <a:schemeClr val="accent2"/>
              </a:buClr>
              <a:buSzTx/>
              <a:buFontTx/>
              <a:buNone/>
              <a:tabLst/>
              <a:defRPr/>
            </a:pPr>
            <a:r>
              <a:rPr kumimoji="0" lang="zh-CN" altLang="de-DE" sz="2000" b="0" i="0" u="none" strike="noStrike" kern="1200" cap="none" spc="0" normalizeH="0" baseline="0" noProof="0" dirty="0" smtClean="0">
                <a:ln>
                  <a:noFill/>
                </a:ln>
                <a:solidFill>
                  <a:schemeClr val="tx1"/>
                </a:solidFill>
                <a:effectLst/>
                <a:uLnTx/>
                <a:uFillTx/>
                <a:latin typeface="Times New Roman" pitchFamily="18" charset="0"/>
                <a:ea typeface="宋体" charset="-122"/>
                <a:cs typeface="Times New Roman" pitchFamily="18" charset="0"/>
              </a:rPr>
              <a:t>	  这个是否可以当成已经确认的预定？</a:t>
            </a:r>
            <a:endParaRPr kumimoji="0" lang="en-GB" sz="20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oliennummernplatzhalter 8"/>
          <p:cNvSpPr>
            <a:spLocks noGrp="1"/>
          </p:cNvSpPr>
          <p:nvPr>
            <p:ph type="sldNum" sz="quarter" idx="12"/>
          </p:nvPr>
        </p:nvSpPr>
        <p:spPr/>
        <p:txBody>
          <a:bodyPr/>
          <a:lstStyle/>
          <a:p>
            <a:pPr>
              <a:defRPr/>
            </a:pPr>
            <a:fld id="{FCD8EF8A-8D1F-45A7-B3EF-59D8954F57D3}" type="slidenum">
              <a:rPr lang="de-DE" smtClean="0"/>
              <a:pPr>
                <a:defRPr/>
              </a:pPr>
              <a:t>15</a:t>
            </a:fld>
            <a:endParaRPr lang="de-DE"/>
          </a:p>
        </p:txBody>
      </p:sp>
      <p:sp>
        <p:nvSpPr>
          <p:cNvPr id="10" name="Rectangle 2"/>
          <p:cNvSpPr txBox="1">
            <a:spLocks noChangeArrowheads="1"/>
          </p:cNvSpPr>
          <p:nvPr/>
        </p:nvSpPr>
        <p:spPr>
          <a:xfrm>
            <a:off x="53296" y="82518"/>
            <a:ext cx="8938254" cy="1210101"/>
          </a:xfrm>
          <a:prstGeom prst="rect">
            <a:avLst/>
          </a:prstGeom>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b="1" i="0" u="none" strike="noStrike" kern="1200" cap="none" spc="0" normalizeH="0" baseline="0" noProof="0" dirty="0" smtClean="0">
                <a:ln>
                  <a:noFill/>
                </a:ln>
                <a:uLnTx/>
                <a:uFillTx/>
                <a:latin typeface="Times New Roman" pitchFamily="18" charset="0"/>
                <a:ea typeface="+mj-ea"/>
                <a:cs typeface="Times New Roman" pitchFamily="18" charset="0"/>
              </a:rPr>
              <a:t>XYZ  Hotels Telephone Standards I</a:t>
            </a:r>
            <a:br>
              <a:rPr kumimoji="0" lang="en-GB" b="1" i="0" u="none" strike="noStrike" kern="1200" cap="none" spc="0" normalizeH="0" baseline="0" noProof="0" dirty="0" smtClean="0">
                <a:ln>
                  <a:noFill/>
                </a:ln>
                <a:uLnTx/>
                <a:uFillTx/>
                <a:latin typeface="Times New Roman" pitchFamily="18" charset="0"/>
                <a:ea typeface="+mj-ea"/>
                <a:cs typeface="Times New Roman" pitchFamily="18" charset="0"/>
              </a:rPr>
            </a:br>
            <a:r>
              <a:rPr kumimoji="0" lang="zh-CN" altLang="de-DE" b="1" i="0" u="none" strike="noStrike" kern="1200" cap="none" spc="0" normalizeH="0" baseline="0" noProof="0" dirty="0" smtClean="0">
                <a:ln>
                  <a:noFill/>
                </a:ln>
                <a:uLnTx/>
                <a:uFillTx/>
                <a:latin typeface="Times New Roman" pitchFamily="18" charset="0"/>
                <a:ea typeface="宋体" charset="-122"/>
                <a:cs typeface="Times New Roman" pitchFamily="18" charset="0"/>
              </a:rPr>
              <a:t>电话标准</a:t>
            </a:r>
            <a:endParaRPr kumimoji="0" lang="en-GB" b="1" i="0" u="none" strike="noStrike" kern="1200" cap="none" spc="0" normalizeH="0" baseline="0" noProof="0" dirty="0" smtClean="0">
              <a:ln>
                <a:noFill/>
              </a:ln>
              <a:uLnTx/>
              <a:uFillTx/>
              <a:latin typeface="Times New Roman" pitchFamily="18" charset="0"/>
              <a:ea typeface="+mj-ea"/>
              <a:cs typeface="Times New Roman" pitchFamily="18" charset="0"/>
            </a:endParaRPr>
          </a:p>
        </p:txBody>
      </p:sp>
      <p:sp>
        <p:nvSpPr>
          <p:cNvPr id="11" name="Rectangle 3"/>
          <p:cNvSpPr txBox="1">
            <a:spLocks noChangeArrowheads="1"/>
          </p:cNvSpPr>
          <p:nvPr/>
        </p:nvSpPr>
        <p:spPr>
          <a:xfrm>
            <a:off x="148315" y="1246761"/>
            <a:ext cx="8748215" cy="5239763"/>
          </a:xfrm>
          <a:prstGeom prst="rect">
            <a:avLst/>
          </a:prstGeom>
        </p:spPr>
        <p:txBody>
          <a:bodyPr/>
          <a:lstStyle/>
          <a:p>
            <a:pPr marL="179387" lvl="1" defTabSz="441325" fontAlgn="auto">
              <a:lnSpc>
                <a:spcPts val="2700"/>
              </a:lnSpc>
              <a:spcBef>
                <a:spcPts val="324"/>
              </a:spcBef>
              <a:spcAft>
                <a:spcPts val="0"/>
              </a:spcAft>
              <a:buClr>
                <a:schemeClr val="hlink"/>
              </a:buClr>
              <a:defRPr/>
            </a:pPr>
            <a:r>
              <a:rPr kumimoji="1" lang="en-US" altLang="zh-CN" sz="2000" b="1" i="1" u="sng" dirty="0" smtClean="0">
                <a:solidFill>
                  <a:schemeClr val="accent2"/>
                </a:solidFill>
                <a:latin typeface="Times New Roman" pitchFamily="18" charset="0"/>
                <a:ea typeface="宋体" charset="-122"/>
              </a:rPr>
              <a:t>Answer</a:t>
            </a:r>
          </a:p>
          <a:p>
            <a:pPr marL="179387" lvl="1" defTabSz="441325" fontAlgn="auto">
              <a:lnSpc>
                <a:spcPts val="2700"/>
              </a:lnSpc>
              <a:spcBef>
                <a:spcPts val="324"/>
              </a:spcBef>
              <a:spcAft>
                <a:spcPts val="0"/>
              </a:spcAft>
              <a:buClr>
                <a:schemeClr val="hlink"/>
              </a:buClr>
              <a:defRPr/>
            </a:pPr>
            <a:r>
              <a:rPr kumimoji="1" lang="zh-CN" altLang="en-US" sz="2000" b="1" i="1" dirty="0" smtClean="0">
                <a:solidFill>
                  <a:schemeClr val="accent2"/>
                </a:solidFill>
                <a:latin typeface="Times New Roman" pitchFamily="18" charset="0"/>
                <a:ea typeface="宋体" charset="-122"/>
              </a:rPr>
              <a:t>接</a:t>
            </a:r>
            <a:r>
              <a:rPr kumimoji="1" lang="zh-CN" altLang="en-US" sz="2000" b="1" i="1" dirty="0">
                <a:solidFill>
                  <a:schemeClr val="accent2"/>
                </a:solidFill>
                <a:latin typeface="Times New Roman" pitchFamily="18" charset="0"/>
                <a:ea typeface="宋体" charset="-122"/>
              </a:rPr>
              <a:t>听电话</a:t>
            </a:r>
            <a:endParaRPr kumimoji="1" lang="en-GB" sz="2000" b="1" i="1" dirty="0">
              <a:solidFill>
                <a:schemeClr val="accent2"/>
              </a:solidFill>
              <a:latin typeface="Times New Roman" pitchFamily="18" charset="0"/>
              <a:ea typeface="宋体" charset="-122"/>
            </a:endParaRPr>
          </a:p>
          <a:p>
            <a:pPr marL="358775" marR="0" lvl="1" indent="-179388" defTabSz="441325" rtl="0" eaLnBrk="1" fontAlgn="auto" latinLnBrk="0" hangingPunct="1">
              <a:lnSpc>
                <a:spcPts val="2700"/>
              </a:lnSpc>
              <a:spcBef>
                <a:spcPts val="324"/>
              </a:spcBef>
              <a:spcAft>
                <a:spcPts val="0"/>
              </a:spcAft>
              <a:buClr>
                <a:schemeClr val="hlink"/>
              </a:buClr>
              <a:buSzTx/>
              <a:buFont typeface="Wingdings" pitchFamily="2" charset="2"/>
              <a:buNone/>
              <a:tabLst/>
              <a:defRPr/>
            </a:pPr>
            <a:r>
              <a:rPr lang="en-GB" altLang="zh-CN" sz="2000" dirty="0" smtClean="0">
                <a:solidFill>
                  <a:srgbClr val="FF0000"/>
                </a:solidFill>
                <a:latin typeface="Times New Roman" pitchFamily="18" charset="0"/>
                <a:ea typeface="宋体" pitchFamily="2" charset="-122"/>
                <a:cs typeface="Times New Roman" pitchFamily="18" charset="0"/>
              </a:rPr>
              <a:t> </a:t>
            </a:r>
            <a:r>
              <a:rPr lang="en-US" altLang="zh-CN" sz="2000" dirty="0" smtClean="0"/>
              <a:t> </a:t>
            </a:r>
            <a:r>
              <a:rPr lang="en-US" altLang="zh-CN" sz="2000" dirty="0" smtClean="0">
                <a:latin typeface="Times New Roman" pitchFamily="18" charset="0"/>
                <a:ea typeface="宋体" pitchFamily="2" charset="-122"/>
                <a:cs typeface="Times New Roman" pitchFamily="18" charset="0"/>
              </a:rPr>
              <a:t>Answer the call within 3 rings and with a pleasant tone. Smile when speaking, following the below order: </a:t>
            </a:r>
            <a:endParaRPr lang="zh-CN" altLang="zh-CN" sz="2000" dirty="0" smtClean="0">
              <a:latin typeface="Times New Roman" pitchFamily="18" charset="0"/>
              <a:ea typeface="宋体" pitchFamily="2" charset="-122"/>
              <a:cs typeface="Times New Roman" pitchFamily="18" charset="0"/>
            </a:endParaRPr>
          </a:p>
          <a:p>
            <a:pPr marL="358775" lvl="1" indent="-179388" defTabSz="441325" fontAlgn="auto">
              <a:lnSpc>
                <a:spcPts val="2700"/>
              </a:lnSpc>
              <a:spcBef>
                <a:spcPts val="324"/>
              </a:spcBef>
              <a:spcAft>
                <a:spcPts val="0"/>
              </a:spcAft>
              <a:buClr>
                <a:schemeClr val="hlink"/>
              </a:buClr>
              <a:defRPr/>
            </a:pPr>
            <a:r>
              <a:rPr lang="en-US" altLang="zh-CN" sz="2000" dirty="0" smtClean="0">
                <a:latin typeface="宋体" pitchFamily="2" charset="-122"/>
                <a:ea typeface="宋体" pitchFamily="2" charset="-122"/>
              </a:rPr>
              <a:t> </a:t>
            </a:r>
            <a:r>
              <a:rPr lang="zh-CN" altLang="zh-CN" sz="2000" dirty="0" smtClean="0">
                <a:latin typeface="宋体" pitchFamily="2" charset="-122"/>
                <a:ea typeface="宋体" pitchFamily="2" charset="-122"/>
              </a:rPr>
              <a:t>在铃响三声内以愉悦的声音接听电话。说话时保持微笑，并按以下程序接听电话</a:t>
            </a:r>
            <a:r>
              <a:rPr lang="zh-CN" altLang="en-US" sz="2000" dirty="0" smtClean="0">
                <a:latin typeface="宋体" pitchFamily="2" charset="-122"/>
                <a:ea typeface="宋体" pitchFamily="2" charset="-122"/>
              </a:rPr>
              <a:t>：</a:t>
            </a:r>
            <a:endParaRPr lang="en-US" altLang="zh-CN" sz="2000" dirty="0" smtClean="0">
              <a:latin typeface="宋体" pitchFamily="2" charset="-122"/>
              <a:ea typeface="宋体" pitchFamily="2" charset="-122"/>
            </a:endParaRPr>
          </a:p>
          <a:p>
            <a:r>
              <a:rPr lang="en-US" altLang="zh-CN" sz="1600" b="1" dirty="0" smtClean="0"/>
              <a:t>      </a:t>
            </a:r>
            <a:r>
              <a:rPr lang="en-US" altLang="zh-CN" sz="1600" b="1" dirty="0" smtClean="0">
                <a:latin typeface="Times New Roman" pitchFamily="18" charset="0"/>
                <a:ea typeface="宋体" pitchFamily="2" charset="-122"/>
                <a:cs typeface="Times New Roman" pitchFamily="18" charset="0"/>
              </a:rPr>
              <a:t>External Calls</a:t>
            </a:r>
            <a:r>
              <a:rPr lang="en-US" altLang="zh-CN" sz="1600" dirty="0" smtClean="0">
                <a:latin typeface="Times New Roman" pitchFamily="18" charset="0"/>
                <a:ea typeface="宋体" pitchFamily="2" charset="-122"/>
                <a:cs typeface="Times New Roman" pitchFamily="18" charset="0"/>
              </a:rPr>
              <a:t> </a:t>
            </a:r>
            <a:endParaRPr lang="zh-CN" altLang="zh-CN" sz="1600" dirty="0" smtClean="0">
              <a:latin typeface="Times New Roman" pitchFamily="18" charset="0"/>
              <a:ea typeface="宋体" pitchFamily="2" charset="-122"/>
              <a:cs typeface="Times New Roman" pitchFamily="18" charset="0"/>
            </a:endParaRPr>
          </a:p>
          <a:p>
            <a:r>
              <a:rPr lang="en-US" altLang="zh-CN" sz="1600" b="1" dirty="0" smtClean="0">
                <a:latin typeface="Times New Roman" pitchFamily="18" charset="0"/>
                <a:ea typeface="宋体" pitchFamily="2" charset="-122"/>
                <a:cs typeface="Times New Roman" pitchFamily="18" charset="0"/>
              </a:rPr>
              <a:t>       </a:t>
            </a:r>
            <a:r>
              <a:rPr lang="zh-CN" altLang="zh-CN" sz="1600" b="1" dirty="0" smtClean="0">
                <a:latin typeface="Times New Roman" pitchFamily="18" charset="0"/>
                <a:ea typeface="宋体" pitchFamily="2" charset="-122"/>
                <a:cs typeface="Times New Roman" pitchFamily="18" charset="0"/>
              </a:rPr>
              <a:t>外部来电 </a:t>
            </a:r>
            <a:endParaRPr lang="en-US" altLang="zh-CN" sz="1600" b="1" dirty="0" smtClean="0">
              <a:latin typeface="Times New Roman" pitchFamily="18" charset="0"/>
              <a:ea typeface="宋体" pitchFamily="2" charset="-122"/>
              <a:cs typeface="Times New Roman" pitchFamily="18" charset="0"/>
            </a:endParaRPr>
          </a:p>
          <a:p>
            <a:endParaRPr lang="zh-CN" altLang="zh-CN" sz="1600" dirty="0" smtClean="0">
              <a:latin typeface="Times New Roman" pitchFamily="18" charset="0"/>
              <a:ea typeface="宋体" pitchFamily="2" charset="-122"/>
              <a:cs typeface="Times New Roman" pitchFamily="18" charset="0"/>
            </a:endParaRPr>
          </a:p>
          <a:p>
            <a:r>
              <a:rPr lang="en-US" altLang="zh-CN" sz="1600" dirty="0" smtClean="0">
                <a:latin typeface="Times New Roman" pitchFamily="18" charset="0"/>
                <a:ea typeface="宋体" pitchFamily="2" charset="-122"/>
                <a:cs typeface="Times New Roman" pitchFamily="18" charset="0"/>
              </a:rPr>
              <a:t>       - Greet the guest. </a:t>
            </a:r>
            <a:r>
              <a:rPr lang="en-GB" altLang="zh-CN" sz="1600" dirty="0" smtClean="0">
                <a:latin typeface="Times New Roman" pitchFamily="18" charset="0"/>
                <a:ea typeface="宋体" pitchFamily="2" charset="-122"/>
                <a:cs typeface="Times New Roman" pitchFamily="18" charset="0"/>
              </a:rPr>
              <a:t>“Good (morning/afternoon/evening). </a:t>
            </a:r>
            <a:endParaRPr lang="zh-CN" altLang="zh-CN" sz="1600" dirty="0" smtClean="0">
              <a:latin typeface="Times New Roman" pitchFamily="18" charset="0"/>
              <a:ea typeface="宋体" pitchFamily="2" charset="-122"/>
              <a:cs typeface="Times New Roman" pitchFamily="18" charset="0"/>
            </a:endParaRPr>
          </a:p>
          <a:p>
            <a:r>
              <a:rPr lang="en-US" altLang="zh-CN" sz="1600" dirty="0" smtClean="0">
                <a:latin typeface="Times New Roman" pitchFamily="18" charset="0"/>
                <a:ea typeface="宋体" pitchFamily="2" charset="-122"/>
                <a:cs typeface="Times New Roman" pitchFamily="18" charset="0"/>
              </a:rPr>
              <a:t>         </a:t>
            </a:r>
            <a:r>
              <a:rPr lang="zh-CN" altLang="zh-CN" sz="1600" dirty="0" smtClean="0">
                <a:latin typeface="Times New Roman" pitchFamily="18" charset="0"/>
                <a:ea typeface="宋体" pitchFamily="2" charset="-122"/>
                <a:cs typeface="Times New Roman" pitchFamily="18" charset="0"/>
              </a:rPr>
              <a:t>问候客人。 </a:t>
            </a:r>
            <a:r>
              <a:rPr lang="en-US" altLang="zh-CN" sz="1600" dirty="0" smtClean="0">
                <a:latin typeface="Times New Roman" pitchFamily="18" charset="0"/>
                <a:ea typeface="宋体" pitchFamily="2" charset="-122"/>
                <a:cs typeface="Times New Roman" pitchFamily="18" charset="0"/>
              </a:rPr>
              <a:t>(</a:t>
            </a:r>
            <a:r>
              <a:rPr lang="zh-CN" altLang="de-DE" sz="1600" dirty="0" smtClean="0">
                <a:latin typeface="Times New Roman" pitchFamily="18" charset="0"/>
                <a:ea typeface="宋体" pitchFamily="2" charset="-122"/>
                <a:cs typeface="Times New Roman" pitchFamily="18" charset="0"/>
              </a:rPr>
              <a:t>早上</a:t>
            </a:r>
            <a:r>
              <a:rPr lang="de-DE" altLang="zh-CN" sz="1600" dirty="0" smtClean="0">
                <a:latin typeface="Times New Roman" pitchFamily="18" charset="0"/>
                <a:ea typeface="宋体" pitchFamily="2" charset="-122"/>
                <a:cs typeface="Times New Roman" pitchFamily="18" charset="0"/>
              </a:rPr>
              <a:t>/</a:t>
            </a:r>
            <a:r>
              <a:rPr lang="zh-CN" altLang="de-DE" sz="1600" dirty="0" smtClean="0">
                <a:latin typeface="Times New Roman" pitchFamily="18" charset="0"/>
                <a:ea typeface="宋体" pitchFamily="2" charset="-122"/>
                <a:cs typeface="Times New Roman" pitchFamily="18" charset="0"/>
              </a:rPr>
              <a:t>中午</a:t>
            </a:r>
            <a:r>
              <a:rPr lang="de-DE" altLang="zh-CN" sz="1600" dirty="0" smtClean="0">
                <a:latin typeface="Times New Roman" pitchFamily="18" charset="0"/>
                <a:ea typeface="宋体" pitchFamily="2" charset="-122"/>
                <a:cs typeface="Times New Roman" pitchFamily="18" charset="0"/>
              </a:rPr>
              <a:t>/</a:t>
            </a:r>
            <a:r>
              <a:rPr lang="zh-CN" altLang="de-DE" sz="1600" dirty="0" smtClean="0">
                <a:latin typeface="Times New Roman" pitchFamily="18" charset="0"/>
                <a:ea typeface="宋体" pitchFamily="2" charset="-122"/>
                <a:cs typeface="Times New Roman" pitchFamily="18" charset="0"/>
              </a:rPr>
              <a:t>晚上好。</a:t>
            </a:r>
            <a:r>
              <a:rPr lang="zh-CN" altLang="en-US" sz="1600" dirty="0" smtClean="0">
                <a:latin typeface="Times New Roman" pitchFamily="18" charset="0"/>
                <a:ea typeface="宋体" pitchFamily="2" charset="-122"/>
                <a:cs typeface="Times New Roman" pitchFamily="18" charset="0"/>
              </a:rPr>
              <a:t>）</a:t>
            </a:r>
            <a:endParaRPr lang="en-US" altLang="zh-CN" sz="1600" dirty="0" smtClean="0">
              <a:latin typeface="Times New Roman" pitchFamily="18" charset="0"/>
              <a:ea typeface="宋体" pitchFamily="2" charset="-122"/>
              <a:cs typeface="Times New Roman" pitchFamily="18" charset="0"/>
            </a:endParaRPr>
          </a:p>
          <a:p>
            <a:endParaRPr lang="en-US" altLang="zh-CN" sz="1600" dirty="0" smtClean="0">
              <a:latin typeface="Times New Roman" pitchFamily="18" charset="0"/>
              <a:ea typeface="宋体" pitchFamily="2" charset="-122"/>
              <a:cs typeface="Times New Roman" pitchFamily="18" charset="0"/>
            </a:endParaRPr>
          </a:p>
          <a:p>
            <a:r>
              <a:rPr lang="en-US" altLang="zh-CN" sz="1600" dirty="0" smtClean="0">
                <a:latin typeface="Times New Roman" pitchFamily="18" charset="0"/>
                <a:ea typeface="宋体" pitchFamily="2" charset="-122"/>
                <a:cs typeface="Times New Roman" pitchFamily="18" charset="0"/>
              </a:rPr>
              <a:t>      - Identify the hotel. “</a:t>
            </a:r>
            <a:r>
              <a:rPr lang="en-GB" altLang="zh-CN" sz="1600" dirty="0" smtClean="0">
                <a:latin typeface="Times New Roman" pitchFamily="18" charset="0"/>
                <a:ea typeface="宋体" pitchFamily="2" charset="-122"/>
                <a:cs typeface="Times New Roman" pitchFamily="18" charset="0"/>
              </a:rPr>
              <a:t>XYZ  Hotel (Name of hotel). </a:t>
            </a:r>
            <a:r>
              <a:rPr lang="zh-CN" altLang="en-US" sz="1600" dirty="0" smtClean="0">
                <a:latin typeface="Times New Roman" pitchFamily="18" charset="0"/>
                <a:ea typeface="宋体" pitchFamily="2" charset="-122"/>
                <a:cs typeface="Times New Roman" pitchFamily="18" charset="0"/>
              </a:rPr>
              <a:t>”</a:t>
            </a:r>
            <a:endParaRPr lang="zh-CN" altLang="zh-CN" sz="1600" dirty="0" smtClean="0">
              <a:latin typeface="Times New Roman" pitchFamily="18" charset="0"/>
              <a:ea typeface="宋体" pitchFamily="2" charset="-122"/>
              <a:cs typeface="Times New Roman" pitchFamily="18" charset="0"/>
            </a:endParaRPr>
          </a:p>
          <a:p>
            <a:r>
              <a:rPr lang="en-US" altLang="zh-CN" sz="1600" dirty="0" smtClean="0">
                <a:latin typeface="Times New Roman" pitchFamily="18" charset="0"/>
                <a:ea typeface="宋体" pitchFamily="2" charset="-122"/>
                <a:cs typeface="Times New Roman" pitchFamily="18" charset="0"/>
              </a:rPr>
              <a:t>        </a:t>
            </a:r>
            <a:r>
              <a:rPr lang="zh-CN" altLang="zh-CN" sz="1600" dirty="0" smtClean="0">
                <a:latin typeface="Times New Roman" pitchFamily="18" charset="0"/>
                <a:ea typeface="宋体" pitchFamily="2" charset="-122"/>
                <a:cs typeface="Times New Roman" pitchFamily="18" charset="0"/>
              </a:rPr>
              <a:t>说出酒店名字。</a:t>
            </a:r>
            <a:r>
              <a:rPr lang="zh-CN" altLang="en-US" sz="1600" dirty="0" smtClean="0">
                <a:latin typeface="Times New Roman" pitchFamily="18" charset="0"/>
                <a:ea typeface="宋体" pitchFamily="2" charset="-122"/>
                <a:cs typeface="Times New Roman" pitchFamily="18" charset="0"/>
              </a:rPr>
              <a:t>巴伐利亚</a:t>
            </a:r>
            <a:r>
              <a:rPr lang="zh-CN" altLang="de-DE" sz="1600" dirty="0" smtClean="0">
                <a:latin typeface="Times New Roman" pitchFamily="18" charset="0"/>
                <a:ea typeface="宋体" pitchFamily="2" charset="-122"/>
                <a:cs typeface="Times New Roman" pitchFamily="18" charset="0"/>
              </a:rPr>
              <a:t>酒店（酒店名称</a:t>
            </a:r>
            <a:r>
              <a:rPr lang="en-US" altLang="zh-CN" sz="1600" dirty="0" smtClean="0">
                <a:latin typeface="Times New Roman" pitchFamily="18" charset="0"/>
                <a:ea typeface="宋体" pitchFamily="2" charset="-122"/>
                <a:cs typeface="Times New Roman" pitchFamily="18" charset="0"/>
              </a:rPr>
              <a:t>).</a:t>
            </a:r>
          </a:p>
          <a:p>
            <a:endParaRPr lang="zh-CN" altLang="zh-CN" sz="1600" dirty="0" smtClean="0">
              <a:latin typeface="Times New Roman" pitchFamily="18" charset="0"/>
              <a:ea typeface="宋体" pitchFamily="2" charset="-122"/>
              <a:cs typeface="Times New Roman" pitchFamily="18" charset="0"/>
            </a:endParaRPr>
          </a:p>
          <a:p>
            <a:r>
              <a:rPr lang="en-US" altLang="zh-CN" sz="1600" dirty="0" smtClean="0">
                <a:latin typeface="Times New Roman" pitchFamily="18" charset="0"/>
                <a:ea typeface="宋体" pitchFamily="2" charset="-122"/>
                <a:cs typeface="Times New Roman" pitchFamily="18" charset="0"/>
              </a:rPr>
              <a:t>      - Offer assistance. “This is (Name),how my I help you?</a:t>
            </a:r>
            <a:r>
              <a:rPr lang="zh-CN" altLang="en-US" sz="1600" dirty="0" smtClean="0">
                <a:latin typeface="Times New Roman" pitchFamily="18" charset="0"/>
                <a:ea typeface="宋体" pitchFamily="2" charset="-122"/>
                <a:cs typeface="Times New Roman" pitchFamily="18" charset="0"/>
              </a:rPr>
              <a:t>”</a:t>
            </a:r>
            <a:endParaRPr lang="zh-CN" altLang="zh-CN" sz="1600" dirty="0" smtClean="0">
              <a:latin typeface="Times New Roman" pitchFamily="18" charset="0"/>
              <a:ea typeface="宋体" pitchFamily="2" charset="-122"/>
              <a:cs typeface="Times New Roman" pitchFamily="18" charset="0"/>
            </a:endParaRPr>
          </a:p>
          <a:p>
            <a:r>
              <a:rPr lang="en-US" altLang="zh-CN" sz="1600" dirty="0" smtClean="0">
                <a:latin typeface="Times New Roman" pitchFamily="18" charset="0"/>
                <a:ea typeface="宋体" pitchFamily="2" charset="-122"/>
                <a:cs typeface="Times New Roman" pitchFamily="18" charset="0"/>
              </a:rPr>
              <a:t>        </a:t>
            </a:r>
            <a:r>
              <a:rPr lang="zh-CN" altLang="zh-CN" sz="1600" dirty="0" smtClean="0">
                <a:latin typeface="Times New Roman" pitchFamily="18" charset="0"/>
                <a:ea typeface="宋体" pitchFamily="2" charset="-122"/>
                <a:cs typeface="Times New Roman" pitchFamily="18" charset="0"/>
              </a:rPr>
              <a:t>提供帮助。</a:t>
            </a:r>
            <a:r>
              <a:rPr lang="zh-CN" altLang="en-US" sz="1600" dirty="0" smtClean="0">
                <a:latin typeface="Times New Roman" pitchFamily="18" charset="0"/>
                <a:ea typeface="宋体" pitchFamily="2" charset="-122"/>
                <a:cs typeface="Times New Roman" pitchFamily="18" charset="0"/>
              </a:rPr>
              <a:t>我是。。。</a:t>
            </a:r>
            <a:r>
              <a:rPr lang="zh-CN" altLang="de-DE" sz="1600" b="1" dirty="0" smtClean="0">
                <a:latin typeface="Times New Roman" pitchFamily="18" charset="0"/>
                <a:ea typeface="宋体" pitchFamily="2" charset="-122"/>
                <a:cs typeface="Times New Roman" pitchFamily="18" charset="0"/>
              </a:rPr>
              <a:t> </a:t>
            </a:r>
            <a:r>
              <a:rPr lang="zh-CN" altLang="de-DE" sz="1600" dirty="0" smtClean="0">
                <a:latin typeface="Times New Roman" pitchFamily="18" charset="0"/>
                <a:ea typeface="宋体" pitchFamily="2" charset="-122"/>
                <a:cs typeface="Times New Roman" pitchFamily="18" charset="0"/>
              </a:rPr>
              <a:t>（名字</a:t>
            </a:r>
            <a:r>
              <a:rPr lang="de-DE" altLang="zh-CN" sz="1600" dirty="0" smtClean="0">
                <a:latin typeface="Times New Roman" pitchFamily="18" charset="0"/>
                <a:ea typeface="宋体" pitchFamily="2" charset="-122"/>
                <a:cs typeface="Times New Roman" pitchFamily="18" charset="0"/>
              </a:rPr>
              <a:t>)</a:t>
            </a:r>
            <a:r>
              <a:rPr lang="zh-CN" altLang="en-US" sz="1600" dirty="0" smtClean="0">
                <a:latin typeface="Times New Roman" pitchFamily="18" charset="0"/>
                <a:ea typeface="宋体" pitchFamily="2" charset="-122"/>
                <a:cs typeface="Times New Roman" pitchFamily="18" charset="0"/>
              </a:rPr>
              <a:t>，有什么可以帮您？</a:t>
            </a:r>
            <a:r>
              <a:rPr lang="en-US" altLang="zh-CN" sz="1600" dirty="0" smtClean="0">
                <a:latin typeface="Times New Roman" pitchFamily="18" charset="0"/>
                <a:ea typeface="宋体" pitchFamily="2" charset="-122"/>
                <a:cs typeface="Times New Roman" pitchFamily="18" charset="0"/>
              </a:rPr>
              <a:t>   </a:t>
            </a:r>
          </a:p>
          <a:p>
            <a:endParaRPr lang="en-US" altLang="zh-CN" sz="1600" dirty="0">
              <a:latin typeface="Times New Roman" pitchFamily="18" charset="0"/>
              <a:ea typeface="宋体" pitchFamily="2" charset="-122"/>
              <a:cs typeface="Times New Roman" pitchFamily="18" charset="0"/>
            </a:endParaRPr>
          </a:p>
          <a:p>
            <a:r>
              <a:rPr lang="en-US" altLang="zh-CN" sz="1400" i="1" dirty="0">
                <a:latin typeface="Times New Roman" pitchFamily="18" charset="0"/>
                <a:ea typeface="宋体" pitchFamily="2" charset="-122"/>
                <a:cs typeface="Times New Roman" pitchFamily="18" charset="0"/>
              </a:rPr>
              <a:t> </a:t>
            </a:r>
            <a:endParaRPr lang="zh-CN" altLang="zh-CN" sz="1400" dirty="0">
              <a:latin typeface="Times New Roman" pitchFamily="18" charset="0"/>
              <a:ea typeface="宋体" pitchFamily="2" charset="-122"/>
              <a:cs typeface="Times New Roman" pitchFamily="18" charset="0"/>
            </a:endParaRPr>
          </a:p>
        </p:txBody>
      </p:sp>
      <p:pic>
        <p:nvPicPr>
          <p:cNvPr id="7" name="Picture 6" descr="Logo Bavaria Hotels International"/>
          <p:cNvPicPr>
            <a:picLocks noChangeAspect="1" noChangeArrowheads="1"/>
          </p:cNvPicPr>
          <p:nvPr/>
        </p:nvPicPr>
        <p:blipFill>
          <a:blip r:embed="rId2" cstate="print"/>
          <a:srcRect l="11682" t="28278" r="11546" b="29897"/>
          <a:stretch>
            <a:fillRect/>
          </a:stretch>
        </p:blipFill>
        <p:spPr bwMode="auto">
          <a:xfrm>
            <a:off x="7264383" y="6007480"/>
            <a:ext cx="1727167" cy="723164"/>
          </a:xfrm>
          <a:prstGeom prst="rect">
            <a:avLst/>
          </a:prstGeom>
          <a:noFill/>
          <a:ln w="25400">
            <a:noFill/>
            <a:miter lim="800000"/>
            <a:headEnd/>
            <a:tailEnd/>
          </a:ln>
          <a:scene3d>
            <a:camera prst="orthographicFront"/>
            <a:lightRig rig="threePt" dir="t"/>
          </a:scene3d>
          <a:sp3d>
            <a:bevelB w="165100" prst="coolSlant"/>
          </a:sp3d>
        </p:spPr>
      </p:pic>
    </p:spTree>
    <p:extLst>
      <p:ext uri="{BB962C8B-B14F-4D97-AF65-F5344CB8AC3E}">
        <p14:creationId xmlns:p14="http://schemas.microsoft.com/office/powerpoint/2010/main" val="175135263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oliennummernplatzhalter 8"/>
          <p:cNvSpPr>
            <a:spLocks noGrp="1"/>
          </p:cNvSpPr>
          <p:nvPr>
            <p:ph type="sldNum" sz="quarter" idx="12"/>
          </p:nvPr>
        </p:nvSpPr>
        <p:spPr/>
        <p:txBody>
          <a:bodyPr/>
          <a:lstStyle/>
          <a:p>
            <a:pPr>
              <a:defRPr/>
            </a:pPr>
            <a:fld id="{FCD8EF8A-8D1F-45A7-B3EF-59D8954F57D3}" type="slidenum">
              <a:rPr lang="de-DE" smtClean="0"/>
              <a:pPr>
                <a:defRPr/>
              </a:pPr>
              <a:t>16</a:t>
            </a:fld>
            <a:endParaRPr lang="de-DE"/>
          </a:p>
        </p:txBody>
      </p:sp>
      <p:sp>
        <p:nvSpPr>
          <p:cNvPr id="10" name="Rectangle 2"/>
          <p:cNvSpPr txBox="1">
            <a:spLocks noChangeArrowheads="1"/>
          </p:cNvSpPr>
          <p:nvPr/>
        </p:nvSpPr>
        <p:spPr>
          <a:xfrm>
            <a:off x="53296" y="82518"/>
            <a:ext cx="8938254" cy="1210101"/>
          </a:xfrm>
          <a:prstGeom prst="rect">
            <a:avLst/>
          </a:prstGeom>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b="1" i="0" u="none" strike="noStrike" kern="1200" cap="none" spc="0" normalizeH="0" baseline="0" noProof="0" dirty="0" smtClean="0">
                <a:ln>
                  <a:noFill/>
                </a:ln>
                <a:uLnTx/>
                <a:uFillTx/>
                <a:latin typeface="Times New Roman" pitchFamily="18" charset="0"/>
                <a:ea typeface="+mj-ea"/>
                <a:cs typeface="Times New Roman" pitchFamily="18" charset="0"/>
              </a:rPr>
              <a:t>XYZ  Hotels Telephone Service Standards </a:t>
            </a:r>
            <a:br>
              <a:rPr kumimoji="0" lang="en-GB" b="1" i="0" u="none" strike="noStrike" kern="1200" cap="none" spc="0" normalizeH="0" baseline="0" noProof="0" dirty="0" smtClean="0">
                <a:ln>
                  <a:noFill/>
                </a:ln>
                <a:uLnTx/>
                <a:uFillTx/>
                <a:latin typeface="Times New Roman" pitchFamily="18" charset="0"/>
                <a:ea typeface="+mj-ea"/>
                <a:cs typeface="Times New Roman" pitchFamily="18" charset="0"/>
              </a:rPr>
            </a:br>
            <a:r>
              <a:rPr kumimoji="0" lang="zh-CN" altLang="en-US" b="1" i="0" u="none" strike="noStrike" kern="1200" cap="none" spc="0" normalizeH="0" baseline="0" noProof="0" dirty="0" smtClean="0">
                <a:ln>
                  <a:noFill/>
                </a:ln>
                <a:uLnTx/>
                <a:uFillTx/>
                <a:latin typeface="Times New Roman" pitchFamily="18" charset="0"/>
                <a:ea typeface="+mj-ea"/>
                <a:cs typeface="Times New Roman" pitchFamily="18" charset="0"/>
              </a:rPr>
              <a:t>巴伐利亚</a:t>
            </a:r>
            <a:r>
              <a:rPr kumimoji="0" lang="zh-CN" altLang="de-DE" b="1" i="0" u="none" strike="noStrike" kern="1200" cap="none" spc="0" normalizeH="0" baseline="0" noProof="0" dirty="0" smtClean="0">
                <a:ln>
                  <a:noFill/>
                </a:ln>
                <a:uLnTx/>
                <a:uFillTx/>
                <a:latin typeface="Times New Roman" pitchFamily="18" charset="0"/>
                <a:ea typeface="宋体" charset="-122"/>
                <a:cs typeface="Times New Roman" pitchFamily="18" charset="0"/>
              </a:rPr>
              <a:t>电话</a:t>
            </a:r>
            <a:r>
              <a:rPr kumimoji="0" lang="zh-CN" altLang="en-US" b="1" i="0" u="none" strike="noStrike" kern="1200" cap="none" spc="0" normalizeH="0" baseline="0" noProof="0" dirty="0" smtClean="0">
                <a:ln>
                  <a:noFill/>
                </a:ln>
                <a:uLnTx/>
                <a:uFillTx/>
                <a:latin typeface="Times New Roman" pitchFamily="18" charset="0"/>
                <a:ea typeface="宋体" charset="-122"/>
                <a:cs typeface="Times New Roman" pitchFamily="18" charset="0"/>
              </a:rPr>
              <a:t>服务</a:t>
            </a:r>
            <a:r>
              <a:rPr kumimoji="0" lang="zh-CN" altLang="de-DE" b="1" i="0" u="none" strike="noStrike" kern="1200" cap="none" spc="0" normalizeH="0" baseline="0" noProof="0" dirty="0" smtClean="0">
                <a:ln>
                  <a:noFill/>
                </a:ln>
                <a:uLnTx/>
                <a:uFillTx/>
                <a:latin typeface="Times New Roman" pitchFamily="18" charset="0"/>
                <a:ea typeface="宋体" charset="-122"/>
                <a:cs typeface="Times New Roman" pitchFamily="18" charset="0"/>
              </a:rPr>
              <a:t>标准</a:t>
            </a:r>
            <a:endParaRPr kumimoji="0" lang="en-GB" b="1" i="0" u="none" strike="noStrike" kern="1200" cap="none" spc="0" normalizeH="0" baseline="0" noProof="0" dirty="0" smtClean="0">
              <a:ln>
                <a:noFill/>
              </a:ln>
              <a:uLnTx/>
              <a:uFillTx/>
              <a:latin typeface="Times New Roman" pitchFamily="18" charset="0"/>
              <a:ea typeface="+mj-ea"/>
              <a:cs typeface="Times New Roman" pitchFamily="18" charset="0"/>
            </a:endParaRPr>
          </a:p>
        </p:txBody>
      </p:sp>
      <p:sp>
        <p:nvSpPr>
          <p:cNvPr id="11" name="Rectangle 3"/>
          <p:cNvSpPr txBox="1">
            <a:spLocks noChangeArrowheads="1"/>
          </p:cNvSpPr>
          <p:nvPr/>
        </p:nvSpPr>
        <p:spPr>
          <a:xfrm>
            <a:off x="53297" y="1246761"/>
            <a:ext cx="9090704" cy="5239763"/>
          </a:xfrm>
          <a:prstGeom prst="rect">
            <a:avLst/>
          </a:prstGeom>
        </p:spPr>
        <p:txBody>
          <a:bodyPr/>
          <a:lstStyle/>
          <a:p>
            <a:pPr marL="179387" lvl="1" defTabSz="441325" fontAlgn="auto">
              <a:lnSpc>
                <a:spcPts val="2700"/>
              </a:lnSpc>
              <a:spcBef>
                <a:spcPts val="324"/>
              </a:spcBef>
              <a:spcAft>
                <a:spcPts val="0"/>
              </a:spcAft>
              <a:buClr>
                <a:schemeClr val="hlink"/>
              </a:buClr>
              <a:defRPr/>
            </a:pPr>
            <a:r>
              <a:rPr lang="en-US" altLang="zh-CN" sz="1800" dirty="0" smtClean="0">
                <a:latin typeface="Times New Roman" pitchFamily="18" charset="0"/>
                <a:cs typeface="Times New Roman" pitchFamily="18" charset="0"/>
              </a:rPr>
              <a:t>E.g. Good Morning/afternoon/evening .XYZ  hotel (City), this is Joyce speaking ,how may I help you?</a:t>
            </a:r>
          </a:p>
          <a:p>
            <a:pPr marL="179387" lvl="1" defTabSz="441325" fontAlgn="auto">
              <a:lnSpc>
                <a:spcPts val="2700"/>
              </a:lnSpc>
              <a:spcBef>
                <a:spcPts val="324"/>
              </a:spcBef>
              <a:spcAft>
                <a:spcPts val="0"/>
              </a:spcAft>
              <a:buClr>
                <a:schemeClr val="hlink"/>
              </a:buClr>
              <a:defRPr/>
            </a:pPr>
            <a:r>
              <a:rPr lang="zh-CN" altLang="en-US" sz="1800" dirty="0" smtClean="0">
                <a:latin typeface="Times New Roman" pitchFamily="18" charset="0"/>
                <a:ea typeface="宋体" pitchFamily="2" charset="-122"/>
                <a:cs typeface="Times New Roman" pitchFamily="18" charset="0"/>
              </a:rPr>
              <a:t>早上</a:t>
            </a:r>
            <a:r>
              <a:rPr lang="en-US" altLang="zh-CN" sz="1800" dirty="0" smtClean="0">
                <a:latin typeface="Times New Roman" pitchFamily="18" charset="0"/>
                <a:ea typeface="宋体" pitchFamily="2" charset="-122"/>
                <a:cs typeface="Times New Roman" pitchFamily="18" charset="0"/>
              </a:rPr>
              <a:t>/</a:t>
            </a:r>
            <a:r>
              <a:rPr lang="zh-CN" altLang="en-US" sz="1800" dirty="0" smtClean="0">
                <a:latin typeface="Times New Roman" pitchFamily="18" charset="0"/>
                <a:ea typeface="宋体" pitchFamily="2" charset="-122"/>
                <a:cs typeface="Times New Roman" pitchFamily="18" charset="0"/>
              </a:rPr>
              <a:t>下午</a:t>
            </a:r>
            <a:r>
              <a:rPr lang="en-US" altLang="zh-CN" sz="1800" dirty="0" smtClean="0">
                <a:latin typeface="Times New Roman" pitchFamily="18" charset="0"/>
                <a:ea typeface="宋体" pitchFamily="2" charset="-122"/>
                <a:cs typeface="Times New Roman" pitchFamily="18" charset="0"/>
              </a:rPr>
              <a:t>/</a:t>
            </a:r>
            <a:r>
              <a:rPr lang="zh-CN" altLang="en-US" sz="1800" dirty="0" smtClean="0">
                <a:latin typeface="Times New Roman" pitchFamily="18" charset="0"/>
                <a:ea typeface="宋体" pitchFamily="2" charset="-122"/>
                <a:cs typeface="Times New Roman" pitchFamily="18" charset="0"/>
              </a:rPr>
              <a:t>晚上好，</a:t>
            </a:r>
            <a:r>
              <a:rPr lang="en-US" altLang="zh-CN" sz="1800" dirty="0" smtClean="0">
                <a:latin typeface="Times New Roman" pitchFamily="18" charset="0"/>
                <a:ea typeface="宋体" pitchFamily="2" charset="-122"/>
                <a:cs typeface="Times New Roman" pitchFamily="18" charset="0"/>
              </a:rPr>
              <a:t>XYZ Hotel</a:t>
            </a:r>
            <a:r>
              <a:rPr lang="zh-CN" altLang="en-US" sz="1800" dirty="0" smtClean="0">
                <a:latin typeface="Times New Roman" pitchFamily="18" charset="0"/>
                <a:ea typeface="宋体" pitchFamily="2" charset="-122"/>
                <a:cs typeface="Times New Roman" pitchFamily="18" charset="0"/>
              </a:rPr>
              <a:t>，</a:t>
            </a:r>
            <a:r>
              <a:rPr lang="en-US" altLang="zh-CN" sz="1800" dirty="0" smtClean="0">
                <a:latin typeface="Times New Roman" pitchFamily="18" charset="0"/>
                <a:ea typeface="宋体" pitchFamily="2" charset="-122"/>
                <a:cs typeface="Times New Roman" pitchFamily="18" charset="0"/>
              </a:rPr>
              <a:t> </a:t>
            </a:r>
            <a:r>
              <a:rPr lang="en-US" altLang="zh-CN" sz="1800" dirty="0">
                <a:latin typeface="Times New Roman" pitchFamily="18" charset="0"/>
                <a:ea typeface="宋体" pitchFamily="2" charset="-122"/>
                <a:cs typeface="Times New Roman" pitchFamily="18" charset="0"/>
              </a:rPr>
              <a:t>XX </a:t>
            </a:r>
            <a:r>
              <a:rPr lang="zh-CN" altLang="zh-CN" sz="1800" dirty="0">
                <a:latin typeface="Times New Roman" pitchFamily="18" charset="0"/>
                <a:ea typeface="宋体" pitchFamily="2" charset="-122"/>
                <a:cs typeface="Times New Roman" pitchFamily="18" charset="0"/>
              </a:rPr>
              <a:t>先生</a:t>
            </a:r>
            <a:r>
              <a:rPr lang="en-US" altLang="zh-CN" sz="1800" dirty="0">
                <a:latin typeface="Times New Roman" pitchFamily="18" charset="0"/>
                <a:ea typeface="宋体" pitchFamily="2" charset="-122"/>
                <a:cs typeface="Times New Roman" pitchFamily="18" charset="0"/>
              </a:rPr>
              <a:t>/ </a:t>
            </a:r>
            <a:r>
              <a:rPr lang="zh-CN" altLang="zh-CN" sz="1800" dirty="0" smtClean="0">
                <a:latin typeface="Times New Roman" pitchFamily="18" charset="0"/>
                <a:ea typeface="宋体" pitchFamily="2" charset="-122"/>
                <a:cs typeface="Times New Roman" pitchFamily="18" charset="0"/>
              </a:rPr>
              <a:t>女士</a:t>
            </a:r>
            <a:r>
              <a:rPr lang="en-US" altLang="zh-CN" sz="1800" dirty="0" smtClean="0">
                <a:latin typeface="Times New Roman" pitchFamily="18" charset="0"/>
                <a:ea typeface="宋体" pitchFamily="2" charset="-122"/>
                <a:cs typeface="Times New Roman" pitchFamily="18" charset="0"/>
              </a:rPr>
              <a:t> , </a:t>
            </a:r>
            <a:r>
              <a:rPr lang="zh-CN" altLang="en-US" sz="1800" dirty="0" smtClean="0">
                <a:latin typeface="Times New Roman" pitchFamily="18" charset="0"/>
                <a:ea typeface="宋体" pitchFamily="2" charset="-122"/>
                <a:cs typeface="Times New Roman" pitchFamily="18" charset="0"/>
              </a:rPr>
              <a:t>有什么可以帮您？</a:t>
            </a:r>
            <a:endParaRPr lang="en-US" altLang="zh-CN" sz="1800" dirty="0" smtClean="0">
              <a:latin typeface="Times New Roman" pitchFamily="18" charset="0"/>
              <a:ea typeface="宋体" pitchFamily="2" charset="-122"/>
              <a:cs typeface="Times New Roman" pitchFamily="18" charset="0"/>
            </a:endParaRPr>
          </a:p>
          <a:p>
            <a:pPr marL="179387" lvl="1" defTabSz="441325" fontAlgn="auto">
              <a:lnSpc>
                <a:spcPts val="2700"/>
              </a:lnSpc>
              <a:spcBef>
                <a:spcPts val="324"/>
              </a:spcBef>
              <a:spcAft>
                <a:spcPts val="0"/>
              </a:spcAft>
              <a:buClr>
                <a:schemeClr val="hlink"/>
              </a:buClr>
              <a:defRPr/>
            </a:pPr>
            <a:r>
              <a:rPr lang="en-US" altLang="zh-CN" sz="1800" dirty="0" smtClean="0">
                <a:latin typeface="Times New Roman" pitchFamily="18" charset="0"/>
                <a:ea typeface="宋体" pitchFamily="2" charset="-122"/>
                <a:cs typeface="Times New Roman" pitchFamily="18" charset="0"/>
              </a:rPr>
              <a:t>-Use </a:t>
            </a:r>
            <a:r>
              <a:rPr lang="en-US" altLang="zh-CN" sz="1800" dirty="0">
                <a:latin typeface="Times New Roman" pitchFamily="18" charset="0"/>
                <a:ea typeface="宋体" pitchFamily="2" charset="-122"/>
                <a:cs typeface="Times New Roman" pitchFamily="18" charset="0"/>
              </a:rPr>
              <a:t>caller’s name wherever possible. If guest name is unknown, address guest by Sir/Madam.  </a:t>
            </a:r>
            <a:endParaRPr lang="zh-CN" altLang="zh-CN" sz="1800" dirty="0">
              <a:latin typeface="Times New Roman" pitchFamily="18" charset="0"/>
              <a:ea typeface="宋体" pitchFamily="2" charset="-122"/>
              <a:cs typeface="Times New Roman" pitchFamily="18" charset="0"/>
            </a:endParaRPr>
          </a:p>
          <a:p>
            <a:pPr marL="179387" lvl="1" defTabSz="441325" fontAlgn="auto">
              <a:lnSpc>
                <a:spcPts val="2700"/>
              </a:lnSpc>
              <a:spcBef>
                <a:spcPts val="324"/>
              </a:spcBef>
              <a:spcAft>
                <a:spcPts val="0"/>
              </a:spcAft>
              <a:buClr>
                <a:schemeClr val="hlink"/>
              </a:buClr>
              <a:defRPr/>
            </a:pPr>
            <a:r>
              <a:rPr lang="en-US" altLang="zh-CN" sz="1800" dirty="0" smtClean="0">
                <a:latin typeface="Times New Roman" pitchFamily="18" charset="0"/>
                <a:ea typeface="宋体" pitchFamily="2" charset="-122"/>
                <a:cs typeface="Times New Roman" pitchFamily="18" charset="0"/>
              </a:rPr>
              <a:t> </a:t>
            </a:r>
            <a:r>
              <a:rPr lang="zh-CN" altLang="zh-CN" sz="1800" dirty="0" smtClean="0">
                <a:latin typeface="宋体" pitchFamily="2" charset="-122"/>
                <a:ea typeface="宋体" pitchFamily="2" charset="-122"/>
                <a:cs typeface="Times New Roman" pitchFamily="18" charset="0"/>
              </a:rPr>
              <a:t>尽可能</a:t>
            </a:r>
            <a:r>
              <a:rPr lang="zh-CN" altLang="zh-CN" sz="1800" dirty="0">
                <a:latin typeface="宋体" pitchFamily="2" charset="-122"/>
                <a:ea typeface="宋体" pitchFamily="2" charset="-122"/>
                <a:cs typeface="Times New Roman" pitchFamily="18" charset="0"/>
              </a:rPr>
              <a:t>称呼客人的名字。如果不清楚客人的姓名，称呼客人先生</a:t>
            </a:r>
            <a:r>
              <a:rPr lang="en-US" altLang="zh-CN" sz="1800" dirty="0">
                <a:latin typeface="宋体" pitchFamily="2" charset="-122"/>
                <a:ea typeface="宋体" pitchFamily="2" charset="-122"/>
                <a:cs typeface="Times New Roman" pitchFamily="18" charset="0"/>
              </a:rPr>
              <a:t>/</a:t>
            </a:r>
            <a:r>
              <a:rPr lang="zh-CN" altLang="zh-CN" sz="1800" dirty="0">
                <a:latin typeface="宋体" pitchFamily="2" charset="-122"/>
                <a:ea typeface="宋体" pitchFamily="2" charset="-122"/>
                <a:cs typeface="Times New Roman" pitchFamily="18" charset="0"/>
              </a:rPr>
              <a:t>女士</a:t>
            </a:r>
            <a:r>
              <a:rPr lang="zh-CN" altLang="zh-CN" sz="1800" dirty="0" smtClean="0">
                <a:latin typeface="宋体" pitchFamily="2" charset="-122"/>
                <a:ea typeface="宋体" pitchFamily="2" charset="-122"/>
                <a:cs typeface="Times New Roman" pitchFamily="18" charset="0"/>
              </a:rPr>
              <a:t>。</a:t>
            </a:r>
            <a:endParaRPr lang="en-US" altLang="zh-CN" sz="1800" dirty="0">
              <a:latin typeface="宋体" pitchFamily="2" charset="-122"/>
              <a:ea typeface="宋体" pitchFamily="2" charset="-122"/>
              <a:cs typeface="Times New Roman" pitchFamily="18" charset="0"/>
            </a:endParaRPr>
          </a:p>
          <a:p>
            <a:pPr marL="179387" lvl="1" defTabSz="441325" fontAlgn="auto">
              <a:lnSpc>
                <a:spcPts val="2700"/>
              </a:lnSpc>
              <a:spcBef>
                <a:spcPts val="324"/>
              </a:spcBef>
              <a:spcAft>
                <a:spcPts val="0"/>
              </a:spcAft>
              <a:buClr>
                <a:schemeClr val="hlink"/>
              </a:buClr>
              <a:defRPr/>
            </a:pPr>
            <a:endParaRPr lang="en-US" altLang="zh-CN" sz="1800" dirty="0" smtClean="0">
              <a:latin typeface="宋体" pitchFamily="2" charset="-122"/>
              <a:ea typeface="宋体" pitchFamily="2" charset="-122"/>
              <a:cs typeface="Times New Roman" pitchFamily="18" charset="0"/>
            </a:endParaRPr>
          </a:p>
          <a:p>
            <a:r>
              <a:rPr lang="en-US" altLang="zh-CN" sz="1800" dirty="0">
                <a:latin typeface="宋体" pitchFamily="2" charset="-122"/>
                <a:ea typeface="宋体" pitchFamily="2" charset="-122"/>
                <a:cs typeface="Times New Roman" pitchFamily="18" charset="0"/>
              </a:rPr>
              <a:t> </a:t>
            </a:r>
            <a:r>
              <a:rPr lang="en-US" altLang="zh-CN" sz="1800" dirty="0" smtClean="0">
                <a:latin typeface="宋体" pitchFamily="2" charset="-122"/>
                <a:ea typeface="宋体" pitchFamily="2" charset="-122"/>
                <a:cs typeface="Times New Roman" pitchFamily="18" charset="0"/>
              </a:rPr>
              <a:t> </a:t>
            </a:r>
            <a:r>
              <a:rPr lang="en-US" altLang="zh-CN" sz="1800" b="1" dirty="0" smtClean="0">
                <a:solidFill>
                  <a:srgbClr val="FF0000"/>
                </a:solidFill>
                <a:latin typeface="Times New Roman" pitchFamily="18" charset="0"/>
                <a:ea typeface="宋体" pitchFamily="2" charset="-122"/>
                <a:cs typeface="Times New Roman" pitchFamily="18" charset="0"/>
              </a:rPr>
              <a:t>Internal </a:t>
            </a:r>
            <a:r>
              <a:rPr lang="en-US" altLang="zh-CN" sz="1800" b="1" dirty="0">
                <a:solidFill>
                  <a:srgbClr val="FF0000"/>
                </a:solidFill>
                <a:latin typeface="Times New Roman" pitchFamily="18" charset="0"/>
                <a:ea typeface="宋体" pitchFamily="2" charset="-122"/>
                <a:cs typeface="Times New Roman" pitchFamily="18" charset="0"/>
              </a:rPr>
              <a:t>Calls</a:t>
            </a:r>
            <a:r>
              <a:rPr lang="en-US" altLang="zh-CN" sz="1800" dirty="0">
                <a:solidFill>
                  <a:srgbClr val="FF0000"/>
                </a:solidFill>
                <a:latin typeface="Times New Roman" pitchFamily="18" charset="0"/>
                <a:ea typeface="宋体" pitchFamily="2" charset="-122"/>
                <a:cs typeface="Times New Roman" pitchFamily="18" charset="0"/>
              </a:rPr>
              <a:t> </a:t>
            </a:r>
            <a:endParaRPr lang="zh-CN" altLang="zh-CN" sz="1800" dirty="0">
              <a:solidFill>
                <a:srgbClr val="FF0000"/>
              </a:solidFill>
              <a:latin typeface="Times New Roman" pitchFamily="18" charset="0"/>
              <a:ea typeface="宋体" pitchFamily="2" charset="-122"/>
              <a:cs typeface="Times New Roman" pitchFamily="18" charset="0"/>
            </a:endParaRPr>
          </a:p>
          <a:p>
            <a:r>
              <a:rPr lang="en-US" altLang="zh-CN" sz="1800" b="1" dirty="0">
                <a:solidFill>
                  <a:srgbClr val="FF0000"/>
                </a:solidFill>
                <a:latin typeface="Times New Roman" pitchFamily="18" charset="0"/>
                <a:ea typeface="宋体" pitchFamily="2" charset="-122"/>
                <a:cs typeface="Times New Roman" pitchFamily="18" charset="0"/>
              </a:rPr>
              <a:t>    </a:t>
            </a:r>
            <a:r>
              <a:rPr lang="zh-CN" altLang="en-US" sz="1800" b="1" dirty="0" smtClean="0">
                <a:solidFill>
                  <a:srgbClr val="FF0000"/>
                </a:solidFill>
                <a:latin typeface="Times New Roman" pitchFamily="18" charset="0"/>
                <a:ea typeface="宋体" pitchFamily="2" charset="-122"/>
                <a:cs typeface="Times New Roman" pitchFamily="18" charset="0"/>
              </a:rPr>
              <a:t>内</a:t>
            </a:r>
            <a:r>
              <a:rPr lang="zh-CN" altLang="zh-CN" sz="1800" b="1" dirty="0" smtClean="0">
                <a:solidFill>
                  <a:srgbClr val="FF0000"/>
                </a:solidFill>
                <a:latin typeface="Times New Roman" pitchFamily="18" charset="0"/>
                <a:ea typeface="宋体" pitchFamily="2" charset="-122"/>
                <a:cs typeface="Times New Roman" pitchFamily="18" charset="0"/>
              </a:rPr>
              <a:t>部</a:t>
            </a:r>
            <a:r>
              <a:rPr lang="zh-CN" altLang="zh-CN" sz="1800" b="1" dirty="0">
                <a:solidFill>
                  <a:srgbClr val="FF0000"/>
                </a:solidFill>
                <a:latin typeface="Times New Roman" pitchFamily="18" charset="0"/>
                <a:ea typeface="宋体" pitchFamily="2" charset="-122"/>
                <a:cs typeface="Times New Roman" pitchFamily="18" charset="0"/>
              </a:rPr>
              <a:t>来电 </a:t>
            </a:r>
            <a:endParaRPr lang="en-US" altLang="zh-CN" sz="1800" b="1" dirty="0">
              <a:solidFill>
                <a:srgbClr val="FF0000"/>
              </a:solidFill>
              <a:latin typeface="Times New Roman" pitchFamily="18" charset="0"/>
              <a:ea typeface="宋体" pitchFamily="2" charset="-122"/>
              <a:cs typeface="Times New Roman" pitchFamily="18" charset="0"/>
            </a:endParaRPr>
          </a:p>
          <a:p>
            <a:pPr marL="179387" lvl="1" defTabSz="441325" fontAlgn="auto">
              <a:lnSpc>
                <a:spcPts val="2700"/>
              </a:lnSpc>
              <a:spcBef>
                <a:spcPts val="324"/>
              </a:spcBef>
              <a:spcAft>
                <a:spcPts val="0"/>
              </a:spcAft>
              <a:buClr>
                <a:schemeClr val="hlink"/>
              </a:buClr>
              <a:defRPr/>
            </a:pPr>
            <a:r>
              <a:rPr lang="en-US" altLang="zh-CN" sz="1600" dirty="0" smtClean="0">
                <a:latin typeface="Times New Roman" pitchFamily="18" charset="0"/>
                <a:ea typeface="宋体" pitchFamily="2" charset="-122"/>
                <a:cs typeface="Times New Roman" pitchFamily="18" charset="0"/>
              </a:rPr>
              <a:t>  </a:t>
            </a:r>
            <a:r>
              <a:rPr lang="en-US" altLang="zh-CN" sz="1600" dirty="0">
                <a:latin typeface="Times New Roman" pitchFamily="18" charset="0"/>
                <a:ea typeface="宋体" pitchFamily="2" charset="-122"/>
                <a:cs typeface="Times New Roman" pitchFamily="18" charset="0"/>
              </a:rPr>
              <a:t>-</a:t>
            </a:r>
            <a:r>
              <a:rPr lang="en-US" altLang="zh-CN" sz="1800" dirty="0">
                <a:latin typeface="Times New Roman" pitchFamily="18" charset="0"/>
                <a:ea typeface="宋体" pitchFamily="2" charset="-122"/>
                <a:cs typeface="Times New Roman" pitchFamily="18" charset="0"/>
              </a:rPr>
              <a:t>Greet and address the caller, if possible.</a:t>
            </a:r>
            <a:endParaRPr lang="zh-CN" altLang="zh-CN" sz="1800" dirty="0">
              <a:latin typeface="Times New Roman" pitchFamily="18" charset="0"/>
              <a:ea typeface="宋体" pitchFamily="2" charset="-122"/>
              <a:cs typeface="Times New Roman" pitchFamily="18" charset="0"/>
            </a:endParaRPr>
          </a:p>
          <a:p>
            <a:pPr marL="179387" lvl="1" defTabSz="441325" fontAlgn="auto">
              <a:lnSpc>
                <a:spcPts val="2700"/>
              </a:lnSpc>
              <a:spcBef>
                <a:spcPts val="324"/>
              </a:spcBef>
              <a:spcAft>
                <a:spcPts val="0"/>
              </a:spcAft>
              <a:buClr>
                <a:schemeClr val="hlink"/>
              </a:buClr>
              <a:defRPr/>
            </a:pPr>
            <a:r>
              <a:rPr lang="en-US" altLang="zh-CN" sz="1800" dirty="0">
                <a:latin typeface="Times New Roman" pitchFamily="18" charset="0"/>
                <a:ea typeface="宋体" pitchFamily="2" charset="-122"/>
                <a:cs typeface="Times New Roman" pitchFamily="18" charset="0"/>
              </a:rPr>
              <a:t>    </a:t>
            </a:r>
            <a:r>
              <a:rPr lang="zh-CN" altLang="zh-CN" sz="1800" dirty="0">
                <a:latin typeface="Times New Roman" pitchFamily="18" charset="0"/>
                <a:ea typeface="宋体" pitchFamily="2" charset="-122"/>
                <a:cs typeface="Times New Roman" pitchFamily="18" charset="0"/>
              </a:rPr>
              <a:t>问候并尽可能称呼来电者。</a:t>
            </a:r>
          </a:p>
          <a:p>
            <a:pPr marL="179387" lvl="1" defTabSz="441325" fontAlgn="auto">
              <a:lnSpc>
                <a:spcPts val="2700"/>
              </a:lnSpc>
              <a:spcBef>
                <a:spcPts val="324"/>
              </a:spcBef>
              <a:spcAft>
                <a:spcPts val="0"/>
              </a:spcAft>
              <a:buClr>
                <a:schemeClr val="hlink"/>
              </a:buClr>
              <a:defRPr/>
            </a:pPr>
            <a:r>
              <a:rPr lang="en-US" altLang="zh-CN" sz="1800" dirty="0">
                <a:latin typeface="Times New Roman" pitchFamily="18" charset="0"/>
                <a:ea typeface="宋体" pitchFamily="2" charset="-122"/>
                <a:cs typeface="Times New Roman" pitchFamily="18" charset="0"/>
              </a:rPr>
              <a:t>    -Identify the department.</a:t>
            </a:r>
            <a:endParaRPr lang="zh-CN" altLang="zh-CN" sz="1800" dirty="0">
              <a:latin typeface="Times New Roman" pitchFamily="18" charset="0"/>
              <a:ea typeface="宋体" pitchFamily="2" charset="-122"/>
              <a:cs typeface="Times New Roman" pitchFamily="18" charset="0"/>
            </a:endParaRPr>
          </a:p>
          <a:p>
            <a:pPr marL="179387" lvl="1" defTabSz="441325" fontAlgn="auto">
              <a:lnSpc>
                <a:spcPts val="2700"/>
              </a:lnSpc>
              <a:spcBef>
                <a:spcPts val="324"/>
              </a:spcBef>
              <a:spcAft>
                <a:spcPts val="0"/>
              </a:spcAft>
              <a:buClr>
                <a:schemeClr val="hlink"/>
              </a:buClr>
              <a:defRPr/>
            </a:pPr>
            <a:r>
              <a:rPr lang="en-US" altLang="zh-CN" sz="1800" dirty="0">
                <a:latin typeface="Times New Roman" pitchFamily="18" charset="0"/>
                <a:ea typeface="宋体" pitchFamily="2" charset="-122"/>
                <a:cs typeface="Times New Roman" pitchFamily="18" charset="0"/>
              </a:rPr>
              <a:t>     </a:t>
            </a:r>
            <a:r>
              <a:rPr lang="zh-CN" altLang="zh-CN" sz="1800" dirty="0">
                <a:latin typeface="Times New Roman" pitchFamily="18" charset="0"/>
                <a:ea typeface="宋体" pitchFamily="2" charset="-122"/>
                <a:cs typeface="Times New Roman" pitchFamily="18" charset="0"/>
              </a:rPr>
              <a:t>报出所属部门</a:t>
            </a:r>
            <a:r>
              <a:rPr lang="zh-CN" altLang="zh-CN" sz="1800" dirty="0" smtClean="0">
                <a:latin typeface="Times New Roman" pitchFamily="18" charset="0"/>
                <a:ea typeface="宋体" pitchFamily="2" charset="-122"/>
                <a:cs typeface="Times New Roman" pitchFamily="18" charset="0"/>
              </a:rPr>
              <a:t>。</a:t>
            </a:r>
            <a:r>
              <a:rPr lang="en-US" altLang="zh-CN" sz="1800" dirty="0">
                <a:latin typeface="Times New Roman" pitchFamily="18" charset="0"/>
                <a:ea typeface="宋体" pitchFamily="2" charset="-122"/>
                <a:cs typeface="Times New Roman" pitchFamily="18" charset="0"/>
              </a:rPr>
              <a:t> </a:t>
            </a:r>
            <a:endParaRPr lang="zh-CN" altLang="zh-CN" sz="1800" dirty="0">
              <a:latin typeface="Times New Roman" pitchFamily="18" charset="0"/>
              <a:ea typeface="宋体" pitchFamily="2" charset="-122"/>
              <a:cs typeface="Times New Roman" pitchFamily="18" charset="0"/>
            </a:endParaRPr>
          </a:p>
          <a:p>
            <a:pPr marL="179387" lvl="1" defTabSz="441325" fontAlgn="auto">
              <a:lnSpc>
                <a:spcPts val="2700"/>
              </a:lnSpc>
              <a:spcBef>
                <a:spcPts val="324"/>
              </a:spcBef>
              <a:spcAft>
                <a:spcPts val="0"/>
              </a:spcAft>
              <a:buClr>
                <a:schemeClr val="hlink"/>
              </a:buClr>
              <a:defRPr/>
            </a:pPr>
            <a:r>
              <a:rPr lang="en-US" altLang="zh-CN" sz="1800" dirty="0" smtClean="0">
                <a:latin typeface="Times New Roman" pitchFamily="18" charset="0"/>
                <a:ea typeface="宋体" pitchFamily="2" charset="-122"/>
                <a:cs typeface="Times New Roman" pitchFamily="18" charset="0"/>
              </a:rPr>
              <a:t>       E.g</a:t>
            </a:r>
            <a:r>
              <a:rPr lang="en-US" altLang="zh-CN" sz="1800" dirty="0">
                <a:latin typeface="Times New Roman" pitchFamily="18" charset="0"/>
                <a:ea typeface="宋体" pitchFamily="2" charset="-122"/>
                <a:cs typeface="Times New Roman" pitchFamily="18" charset="0"/>
              </a:rPr>
              <a:t>. “Nin Hao, Service Center, Mr. / Mrs. XX.</a:t>
            </a:r>
            <a:endParaRPr lang="zh-CN" altLang="zh-CN" sz="1800" dirty="0">
              <a:latin typeface="Times New Roman" pitchFamily="18" charset="0"/>
              <a:ea typeface="宋体" pitchFamily="2" charset="-122"/>
              <a:cs typeface="Times New Roman" pitchFamily="18" charset="0"/>
            </a:endParaRPr>
          </a:p>
          <a:p>
            <a:pPr marL="179387" lvl="1" defTabSz="441325" fontAlgn="auto">
              <a:lnSpc>
                <a:spcPts val="2700"/>
              </a:lnSpc>
              <a:spcBef>
                <a:spcPts val="324"/>
              </a:spcBef>
              <a:spcAft>
                <a:spcPts val="0"/>
              </a:spcAft>
              <a:buClr>
                <a:schemeClr val="hlink"/>
              </a:buClr>
              <a:defRPr/>
            </a:pPr>
            <a:r>
              <a:rPr lang="en-US" altLang="zh-CN" sz="1800" dirty="0" smtClean="0">
                <a:latin typeface="Times New Roman" pitchFamily="18" charset="0"/>
                <a:ea typeface="宋体" pitchFamily="2" charset="-122"/>
                <a:cs typeface="Times New Roman" pitchFamily="18" charset="0"/>
              </a:rPr>
              <a:t>            </a:t>
            </a:r>
            <a:r>
              <a:rPr lang="zh-CN" altLang="zh-CN" sz="1800" dirty="0" smtClean="0">
                <a:latin typeface="Times New Roman" pitchFamily="18" charset="0"/>
                <a:ea typeface="宋体" pitchFamily="2" charset="-122"/>
                <a:cs typeface="Times New Roman" pitchFamily="18" charset="0"/>
              </a:rPr>
              <a:t>例如</a:t>
            </a:r>
            <a:r>
              <a:rPr lang="zh-CN" altLang="zh-CN" sz="1800" dirty="0">
                <a:latin typeface="Times New Roman" pitchFamily="18" charset="0"/>
                <a:ea typeface="宋体" pitchFamily="2" charset="-122"/>
                <a:cs typeface="Times New Roman" pitchFamily="18" charset="0"/>
              </a:rPr>
              <a:t>：</a:t>
            </a:r>
            <a:r>
              <a:rPr lang="en-US" altLang="zh-CN" sz="1800" dirty="0">
                <a:latin typeface="Times New Roman" pitchFamily="18" charset="0"/>
                <a:ea typeface="宋体" pitchFamily="2" charset="-122"/>
                <a:cs typeface="Times New Roman" pitchFamily="18" charset="0"/>
              </a:rPr>
              <a:t>“</a:t>
            </a:r>
            <a:r>
              <a:rPr lang="zh-CN" altLang="zh-CN" sz="1800" dirty="0">
                <a:latin typeface="Times New Roman" pitchFamily="18" charset="0"/>
                <a:ea typeface="宋体" pitchFamily="2" charset="-122"/>
                <a:cs typeface="Times New Roman" pitchFamily="18" charset="0"/>
              </a:rPr>
              <a:t>您好，这里是服务中心，</a:t>
            </a:r>
            <a:r>
              <a:rPr lang="en-US" altLang="zh-CN" sz="1800" dirty="0">
                <a:latin typeface="Times New Roman" pitchFamily="18" charset="0"/>
                <a:ea typeface="宋体" pitchFamily="2" charset="-122"/>
                <a:cs typeface="Times New Roman" pitchFamily="18" charset="0"/>
              </a:rPr>
              <a:t>XX </a:t>
            </a:r>
            <a:r>
              <a:rPr lang="zh-CN" altLang="zh-CN" sz="1800" dirty="0">
                <a:latin typeface="Times New Roman" pitchFamily="18" charset="0"/>
                <a:ea typeface="宋体" pitchFamily="2" charset="-122"/>
                <a:cs typeface="Times New Roman" pitchFamily="18" charset="0"/>
              </a:rPr>
              <a:t>先生</a:t>
            </a:r>
            <a:r>
              <a:rPr lang="en-US" altLang="zh-CN" sz="1800" dirty="0">
                <a:latin typeface="Times New Roman" pitchFamily="18" charset="0"/>
                <a:ea typeface="宋体" pitchFamily="2" charset="-122"/>
                <a:cs typeface="Times New Roman" pitchFamily="18" charset="0"/>
              </a:rPr>
              <a:t>/ </a:t>
            </a:r>
            <a:r>
              <a:rPr lang="zh-CN" altLang="zh-CN" sz="1800" dirty="0">
                <a:latin typeface="Times New Roman" pitchFamily="18" charset="0"/>
                <a:ea typeface="宋体" pitchFamily="2" charset="-122"/>
                <a:cs typeface="Times New Roman" pitchFamily="18" charset="0"/>
              </a:rPr>
              <a:t>女士</a:t>
            </a:r>
            <a:r>
              <a:rPr lang="en-US" altLang="zh-CN" sz="1800" dirty="0">
                <a:latin typeface="Times New Roman" pitchFamily="18" charset="0"/>
                <a:ea typeface="宋体" pitchFamily="2" charset="-122"/>
                <a:cs typeface="Times New Roman" pitchFamily="18" charset="0"/>
              </a:rPr>
              <a:t>”</a:t>
            </a:r>
            <a:endParaRPr lang="zh-CN" altLang="zh-CN" sz="1800" dirty="0">
              <a:latin typeface="Times New Roman" pitchFamily="18" charset="0"/>
              <a:ea typeface="宋体" pitchFamily="2" charset="-122"/>
              <a:cs typeface="Times New Roman" pitchFamily="18" charset="0"/>
            </a:endParaRPr>
          </a:p>
          <a:p>
            <a:pPr marL="179387" lvl="1" defTabSz="441325" fontAlgn="auto">
              <a:lnSpc>
                <a:spcPts val="2700"/>
              </a:lnSpc>
              <a:spcBef>
                <a:spcPts val="324"/>
              </a:spcBef>
              <a:spcAft>
                <a:spcPts val="0"/>
              </a:spcAft>
              <a:buClr>
                <a:schemeClr val="hlink"/>
              </a:buClr>
              <a:defRPr/>
            </a:pPr>
            <a:endParaRPr lang="en-US" altLang="zh-CN" sz="2000" dirty="0">
              <a:latin typeface="Times New Roman" pitchFamily="18" charset="0"/>
              <a:ea typeface="宋体" pitchFamily="2" charset="-122"/>
              <a:cs typeface="Times New Roman" pitchFamily="18" charset="0"/>
            </a:endParaRPr>
          </a:p>
          <a:p>
            <a:r>
              <a:rPr lang="en-US" altLang="zh-CN" sz="1600" i="1" dirty="0">
                <a:latin typeface="Times New Roman" pitchFamily="18" charset="0"/>
                <a:ea typeface="宋体" pitchFamily="2" charset="-122"/>
                <a:cs typeface="Times New Roman" pitchFamily="18" charset="0"/>
              </a:rPr>
              <a:t> </a:t>
            </a:r>
            <a:endParaRPr lang="zh-CN" altLang="zh-CN" sz="1600" dirty="0">
              <a:latin typeface="Times New Roman" pitchFamily="18" charset="0"/>
              <a:ea typeface="宋体" pitchFamily="2" charset="-122"/>
              <a:cs typeface="Times New Roman" pitchFamily="18" charset="0"/>
            </a:endParaRPr>
          </a:p>
        </p:txBody>
      </p:sp>
    </p:spTree>
    <p:extLst>
      <p:ext uri="{BB962C8B-B14F-4D97-AF65-F5344CB8AC3E}">
        <p14:creationId xmlns:p14="http://schemas.microsoft.com/office/powerpoint/2010/main" val="1941910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withEffect">
                                  <p:stCondLst>
                                    <p:cond delay="0"/>
                                  </p:stCondLst>
                                  <p:childTnLst>
                                    <p:set>
                                      <p:cBhvr>
                                        <p:cTn id="6" dur="1" fill="hold">
                                          <p:stCondLst>
                                            <p:cond delay="0"/>
                                          </p:stCondLst>
                                        </p:cTn>
                                        <p:tgtEl>
                                          <p:spTgt spid="11">
                                            <p:txEl>
                                              <p:pRg st="14" end="14"/>
                                            </p:txEl>
                                          </p:spTgt>
                                        </p:tgtEl>
                                        <p:attrNameLst>
                                          <p:attrName>style.visibility</p:attrName>
                                        </p:attrNameLst>
                                      </p:cBhvr>
                                      <p:to>
                                        <p:strVal val="visible"/>
                                      </p:to>
                                    </p:set>
                                    <p:anim calcmode="lin" valueType="num">
                                      <p:cBhvr additive="base">
                                        <p:cTn id="7" dur="1000" fill="hold"/>
                                        <p:tgtEl>
                                          <p:spTgt spid="11">
                                            <p:txEl>
                                              <p:pRg st="14" end="14"/>
                                            </p:txEl>
                                          </p:spTgt>
                                        </p:tgtEl>
                                        <p:attrNameLst>
                                          <p:attrName>ppt_x</p:attrName>
                                        </p:attrNameLst>
                                      </p:cBhvr>
                                      <p:tavLst>
                                        <p:tav tm="0">
                                          <p:val>
                                            <p:strVal val="1+#ppt_w/2"/>
                                          </p:val>
                                        </p:tav>
                                        <p:tav tm="100000">
                                          <p:val>
                                            <p:strVal val="#ppt_x"/>
                                          </p:val>
                                        </p:tav>
                                      </p:tavLst>
                                    </p:anim>
                                    <p:anim calcmode="lin" valueType="num">
                                      <p:cBhvr additive="base">
                                        <p:cTn id="8" dur="1000" fill="hold"/>
                                        <p:tgtEl>
                                          <p:spTgt spid="11">
                                            <p:txEl>
                                              <p:pRg st="14" end="14"/>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liennummernplatzhalter 7"/>
          <p:cNvSpPr>
            <a:spLocks noGrp="1"/>
          </p:cNvSpPr>
          <p:nvPr>
            <p:ph type="sldNum" sz="quarter" idx="12"/>
          </p:nvPr>
        </p:nvSpPr>
        <p:spPr/>
        <p:txBody>
          <a:bodyPr/>
          <a:lstStyle/>
          <a:p>
            <a:pPr>
              <a:defRPr/>
            </a:pPr>
            <a:fld id="{FCD8EF8A-8D1F-45A7-B3EF-59D8954F57D3}" type="slidenum">
              <a:rPr lang="de-DE" smtClean="0"/>
              <a:pPr>
                <a:defRPr/>
              </a:pPr>
              <a:t>17</a:t>
            </a:fld>
            <a:endParaRPr lang="de-DE"/>
          </a:p>
        </p:txBody>
      </p:sp>
      <p:sp>
        <p:nvSpPr>
          <p:cNvPr id="7" name="Rectangle 3"/>
          <p:cNvSpPr txBox="1">
            <a:spLocks noChangeArrowheads="1"/>
          </p:cNvSpPr>
          <p:nvPr/>
        </p:nvSpPr>
        <p:spPr>
          <a:xfrm>
            <a:off x="237770" y="1308541"/>
            <a:ext cx="8906230" cy="4732337"/>
          </a:xfrm>
          <a:prstGeom prst="rect">
            <a:avLst/>
          </a:prstGeom>
        </p:spPr>
        <p:txBody>
          <a:bodyPr/>
          <a:lstStyle/>
          <a:p>
            <a:pPr marL="179387" lvl="1" defTabSz="441325" fontAlgn="auto">
              <a:lnSpc>
                <a:spcPts val="2700"/>
              </a:lnSpc>
              <a:spcBef>
                <a:spcPts val="324"/>
              </a:spcBef>
              <a:spcAft>
                <a:spcPts val="0"/>
              </a:spcAft>
              <a:buClr>
                <a:schemeClr val="hlink"/>
              </a:buClr>
              <a:defRPr/>
            </a:pPr>
            <a:endParaRPr kumimoji="1" lang="en-US" altLang="zh-CN" sz="2000" b="1" i="1" u="sng" dirty="0" smtClean="0">
              <a:solidFill>
                <a:schemeClr val="accent2"/>
              </a:solidFill>
              <a:latin typeface="Times New Roman" pitchFamily="18" charset="0"/>
              <a:ea typeface="宋体" charset="-122"/>
            </a:endParaRPr>
          </a:p>
          <a:p>
            <a:pPr marL="179387" lvl="1" defTabSz="441325" fontAlgn="auto">
              <a:lnSpc>
                <a:spcPts val="2700"/>
              </a:lnSpc>
              <a:spcBef>
                <a:spcPts val="324"/>
              </a:spcBef>
              <a:spcAft>
                <a:spcPts val="0"/>
              </a:spcAft>
              <a:buClr>
                <a:schemeClr val="hlink"/>
              </a:buClr>
              <a:defRPr/>
            </a:pPr>
            <a:r>
              <a:rPr kumimoji="1" lang="en-US" altLang="zh-CN" sz="2000" b="1" i="1" u="sng" dirty="0" smtClean="0">
                <a:solidFill>
                  <a:schemeClr val="accent2"/>
                </a:solidFill>
                <a:latin typeface="Times New Roman" pitchFamily="18" charset="0"/>
                <a:ea typeface="宋体" charset="-122"/>
              </a:rPr>
              <a:t>Listen attentively</a:t>
            </a:r>
            <a:endParaRPr kumimoji="1" lang="zh-CN" altLang="zh-CN" sz="2000" b="1" i="1" u="sng" dirty="0">
              <a:solidFill>
                <a:schemeClr val="accent2"/>
              </a:solidFill>
              <a:latin typeface="Times New Roman" pitchFamily="18" charset="0"/>
              <a:ea typeface="宋体" charset="-122"/>
            </a:endParaRPr>
          </a:p>
          <a:p>
            <a:pPr marL="179387" lvl="1" defTabSz="441325" fontAlgn="auto">
              <a:lnSpc>
                <a:spcPts val="2700"/>
              </a:lnSpc>
              <a:spcBef>
                <a:spcPts val="324"/>
              </a:spcBef>
              <a:spcAft>
                <a:spcPts val="0"/>
              </a:spcAft>
              <a:buClr>
                <a:schemeClr val="hlink"/>
              </a:buClr>
              <a:defRPr/>
            </a:pPr>
            <a:r>
              <a:rPr kumimoji="1" lang="zh-CN" altLang="zh-CN" sz="2000" b="1" i="1" dirty="0">
                <a:solidFill>
                  <a:schemeClr val="accent2"/>
                </a:solidFill>
                <a:latin typeface="Times New Roman" pitchFamily="18" charset="0"/>
                <a:ea typeface="宋体" charset="-122"/>
              </a:rPr>
              <a:t>全神贯注接听</a:t>
            </a:r>
            <a:r>
              <a:rPr kumimoji="1" lang="zh-CN" altLang="zh-CN" sz="2000" b="1" i="1" dirty="0" smtClean="0">
                <a:solidFill>
                  <a:schemeClr val="accent2"/>
                </a:solidFill>
                <a:latin typeface="Times New Roman" pitchFamily="18" charset="0"/>
                <a:ea typeface="宋体" charset="-122"/>
              </a:rPr>
              <a:t>电话</a:t>
            </a:r>
            <a:endParaRPr kumimoji="1" lang="en-US" altLang="zh-CN" sz="2000" b="1" i="1" dirty="0" smtClean="0">
              <a:solidFill>
                <a:schemeClr val="accent2"/>
              </a:solidFill>
              <a:latin typeface="Times New Roman" pitchFamily="18" charset="0"/>
              <a:ea typeface="宋体" charset="-122"/>
            </a:endParaRPr>
          </a:p>
          <a:p>
            <a:pPr marL="179387" lvl="1" defTabSz="441325" fontAlgn="auto">
              <a:lnSpc>
                <a:spcPts val="2700"/>
              </a:lnSpc>
              <a:spcBef>
                <a:spcPts val="324"/>
              </a:spcBef>
              <a:spcAft>
                <a:spcPts val="0"/>
              </a:spcAft>
              <a:buClr>
                <a:schemeClr val="hlink"/>
              </a:buClr>
              <a:defRPr/>
            </a:pPr>
            <a:endParaRPr kumimoji="1" lang="en-US" altLang="zh-CN" sz="2000" b="1" i="1" dirty="0" smtClean="0">
              <a:solidFill>
                <a:schemeClr val="accent2"/>
              </a:solidFill>
              <a:latin typeface="Times New Roman" pitchFamily="18" charset="0"/>
              <a:ea typeface="宋体" charset="-122"/>
            </a:endParaRPr>
          </a:p>
          <a:p>
            <a:r>
              <a:rPr kumimoji="1" lang="en-US" altLang="zh-CN" sz="1800" b="1" i="1" dirty="0">
                <a:solidFill>
                  <a:schemeClr val="accent2"/>
                </a:solidFill>
                <a:latin typeface="Times New Roman" pitchFamily="18" charset="0"/>
                <a:ea typeface="宋体" charset="-122"/>
              </a:rPr>
              <a:t> </a:t>
            </a:r>
            <a:r>
              <a:rPr kumimoji="1" lang="en-US" altLang="zh-CN" sz="1800" b="1" i="1" dirty="0" smtClean="0">
                <a:solidFill>
                  <a:schemeClr val="accent2"/>
                </a:solidFill>
                <a:latin typeface="Times New Roman" pitchFamily="18" charset="0"/>
                <a:ea typeface="宋体" charset="-122"/>
              </a:rPr>
              <a:t>  </a:t>
            </a:r>
            <a:r>
              <a:rPr lang="en-US" altLang="zh-CN" sz="1800" dirty="0" smtClean="0">
                <a:latin typeface="Times New Roman" pitchFamily="18" charset="0"/>
                <a:cs typeface="Times New Roman" pitchFamily="18" charset="0"/>
              </a:rPr>
              <a:t> - Never </a:t>
            </a:r>
            <a:r>
              <a:rPr lang="en-US" altLang="zh-CN" sz="1800" dirty="0">
                <a:latin typeface="Times New Roman" pitchFamily="18" charset="0"/>
                <a:cs typeface="Times New Roman" pitchFamily="18" charset="0"/>
              </a:rPr>
              <a:t>rush or speak too fast. Be patient and do not interrupt the caller. Take down notes if there is a </a:t>
            </a:r>
            <a:r>
              <a:rPr lang="en-US" altLang="zh-CN" sz="1800" dirty="0" smtClean="0">
                <a:latin typeface="Times New Roman" pitchFamily="18" charset="0"/>
                <a:cs typeface="Times New Roman" pitchFamily="18" charset="0"/>
              </a:rPr>
              <a:t>    special </a:t>
            </a:r>
            <a:r>
              <a:rPr lang="en-US" altLang="zh-CN" sz="1800" dirty="0">
                <a:latin typeface="Times New Roman" pitchFamily="18" charset="0"/>
                <a:cs typeface="Times New Roman" pitchFamily="18" charset="0"/>
              </a:rPr>
              <a:t>request. </a:t>
            </a:r>
            <a:endParaRPr lang="zh-CN" altLang="zh-CN" sz="1800" dirty="0">
              <a:latin typeface="Times New Roman" pitchFamily="18" charset="0"/>
              <a:cs typeface="Times New Roman" pitchFamily="18" charset="0"/>
            </a:endParaRPr>
          </a:p>
          <a:p>
            <a:r>
              <a:rPr lang="en-US" altLang="zh-CN" sz="1800" dirty="0" smtClean="0">
                <a:latin typeface="Times New Roman" pitchFamily="18" charset="0"/>
                <a:cs typeface="Times New Roman" pitchFamily="18" charset="0"/>
              </a:rPr>
              <a:t>     </a:t>
            </a:r>
            <a:r>
              <a:rPr lang="zh-CN" altLang="zh-CN" sz="1800" dirty="0" smtClean="0">
                <a:latin typeface="Times New Roman" pitchFamily="18" charset="0"/>
                <a:cs typeface="Times New Roman" pitchFamily="18" charset="0"/>
              </a:rPr>
              <a:t>切忌</a:t>
            </a:r>
            <a:r>
              <a:rPr lang="zh-CN" altLang="zh-CN" sz="1800" dirty="0">
                <a:latin typeface="Times New Roman" pitchFamily="18" charset="0"/>
                <a:cs typeface="Times New Roman" pitchFamily="18" charset="0"/>
              </a:rPr>
              <a:t>语速太快。耐心倾听，不要打断来电者。记录所有特殊要求</a:t>
            </a:r>
            <a:r>
              <a:rPr lang="zh-CN" altLang="zh-CN" sz="1800" dirty="0" smtClean="0">
                <a:latin typeface="Times New Roman" pitchFamily="18" charset="0"/>
                <a:cs typeface="Times New Roman" pitchFamily="18" charset="0"/>
              </a:rPr>
              <a:t>。</a:t>
            </a:r>
            <a:endParaRPr lang="en-US" altLang="zh-CN" sz="1800" dirty="0" smtClean="0">
              <a:latin typeface="Times New Roman" pitchFamily="18" charset="0"/>
              <a:cs typeface="Times New Roman" pitchFamily="18" charset="0"/>
            </a:endParaRPr>
          </a:p>
          <a:p>
            <a:endParaRPr lang="en-US" altLang="zh-CN" sz="1800" dirty="0" smtClean="0">
              <a:latin typeface="Times New Roman" pitchFamily="18" charset="0"/>
              <a:cs typeface="Times New Roman" pitchFamily="18" charset="0"/>
            </a:endParaRPr>
          </a:p>
          <a:p>
            <a:pPr marL="179387" marR="0" lvl="1" defTabSz="441325" eaLnBrk="1" latinLnBrk="0" hangingPunct="1">
              <a:lnSpc>
                <a:spcPts val="3100"/>
              </a:lnSpc>
              <a:buClr>
                <a:schemeClr val="hlink"/>
              </a:buClr>
              <a:buSzTx/>
              <a:tabLst/>
              <a:defRPr/>
            </a:pPr>
            <a:r>
              <a:rPr lang="en-GB" sz="1800" dirty="0" smtClean="0">
                <a:latin typeface="Times New Roman" pitchFamily="18" charset="0"/>
                <a:cs typeface="Times New Roman" pitchFamily="18" charset="0"/>
              </a:rPr>
              <a:t>-</a:t>
            </a:r>
            <a:r>
              <a:rPr lang="en-GB" sz="1800" dirty="0">
                <a:latin typeface="Times New Roman" pitchFamily="18" charset="0"/>
                <a:cs typeface="Times New Roman" pitchFamily="18" charset="0"/>
              </a:rPr>
              <a:t>Have information about the hotel (Specials, offers, general hotel information, opening hours of outlets </a:t>
            </a:r>
          </a:p>
          <a:p>
            <a:pPr marL="358775" marR="0" lvl="1" indent="-179388" defTabSz="441325" eaLnBrk="1" latinLnBrk="0" hangingPunct="1">
              <a:lnSpc>
                <a:spcPts val="3100"/>
              </a:lnSpc>
              <a:buClr>
                <a:schemeClr val="hlink"/>
              </a:buClr>
              <a:buSzTx/>
              <a:buFont typeface="Wingdings" pitchFamily="2" charset="2"/>
              <a:buNone/>
              <a:tabLst/>
              <a:defRPr/>
            </a:pPr>
            <a:r>
              <a:rPr lang="en-GB" sz="1800" dirty="0">
                <a:latin typeface="Times New Roman" pitchFamily="18" charset="0"/>
                <a:cs typeface="Times New Roman" pitchFamily="18" charset="0"/>
              </a:rPr>
              <a:t>  etc.) </a:t>
            </a:r>
            <a:r>
              <a:rPr lang="en-GB" sz="1800" dirty="0" smtClean="0">
                <a:latin typeface="Times New Roman" pitchFamily="18" charset="0"/>
                <a:cs typeface="Times New Roman" pitchFamily="18" charset="0"/>
              </a:rPr>
              <a:t>present.</a:t>
            </a:r>
            <a:endParaRPr lang="en-GB" sz="1800" dirty="0">
              <a:latin typeface="Times New Roman" pitchFamily="18" charset="0"/>
              <a:cs typeface="Times New Roman" pitchFamily="18" charset="0"/>
            </a:endParaRPr>
          </a:p>
          <a:p>
            <a:pPr marL="358775" marR="0" lvl="1" indent="-179388" defTabSz="441325" eaLnBrk="1" latinLnBrk="0" hangingPunct="1">
              <a:lnSpc>
                <a:spcPts val="3100"/>
              </a:lnSpc>
              <a:buClr>
                <a:schemeClr val="hlink"/>
              </a:buClr>
              <a:buSzTx/>
              <a:buFontTx/>
              <a:buNone/>
              <a:tabLst/>
              <a:defRPr/>
            </a:pPr>
            <a:r>
              <a:rPr lang="zh-CN" altLang="de-DE" sz="1800" dirty="0">
                <a:latin typeface="Times New Roman" pitchFamily="18" charset="0"/>
                <a:cs typeface="Times New Roman" pitchFamily="18" charset="0"/>
              </a:rPr>
              <a:t>  了解酒店的最新信息（特价，优惠</a:t>
            </a:r>
            <a:r>
              <a:rPr lang="zh-CN" altLang="en-US" sz="1800" dirty="0">
                <a:latin typeface="Times New Roman" pitchFamily="18" charset="0"/>
                <a:cs typeface="Times New Roman" pitchFamily="18" charset="0"/>
              </a:rPr>
              <a:t>，酒店常规信息</a:t>
            </a:r>
            <a:r>
              <a:rPr lang="zh-CN" altLang="de-DE" sz="1800" dirty="0">
                <a:latin typeface="Times New Roman" pitchFamily="18" charset="0"/>
                <a:cs typeface="Times New Roman" pitchFamily="18" charset="0"/>
              </a:rPr>
              <a:t>，</a:t>
            </a:r>
            <a:r>
              <a:rPr lang="zh-CN" altLang="en-US" sz="1800" dirty="0">
                <a:latin typeface="Times New Roman" pitchFamily="18" charset="0"/>
                <a:cs typeface="Times New Roman" pitchFamily="18" charset="0"/>
              </a:rPr>
              <a:t>各部门运营时间</a:t>
            </a:r>
            <a:r>
              <a:rPr lang="zh-CN" altLang="de-DE" sz="1800" dirty="0" smtClean="0">
                <a:latin typeface="Times New Roman" pitchFamily="18" charset="0"/>
                <a:cs typeface="Times New Roman" pitchFamily="18" charset="0"/>
              </a:rPr>
              <a:t>等</a:t>
            </a:r>
            <a:r>
              <a:rPr lang="zh-CN" altLang="en-US" sz="1800" dirty="0" smtClean="0">
                <a:latin typeface="Times New Roman" pitchFamily="18" charset="0"/>
                <a:cs typeface="Times New Roman" pitchFamily="18" charset="0"/>
              </a:rPr>
              <a:t>）。</a:t>
            </a:r>
            <a:endParaRPr lang="en-US" altLang="zh-CN" sz="1800" dirty="0" smtClean="0">
              <a:latin typeface="Times New Roman" pitchFamily="18" charset="0"/>
              <a:cs typeface="Times New Roman" pitchFamily="18" charset="0"/>
            </a:endParaRPr>
          </a:p>
        </p:txBody>
      </p:sp>
      <p:sp>
        <p:nvSpPr>
          <p:cNvPr id="12" name="Rectangle 2"/>
          <p:cNvSpPr txBox="1">
            <a:spLocks noChangeArrowheads="1"/>
          </p:cNvSpPr>
          <p:nvPr/>
        </p:nvSpPr>
        <p:spPr>
          <a:xfrm>
            <a:off x="53296" y="82518"/>
            <a:ext cx="8938254" cy="1210101"/>
          </a:xfrm>
          <a:prstGeom prst="rect">
            <a:avLst/>
          </a:prstGeom>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b="1" i="0" u="none" strike="noStrike" kern="1200" cap="none" spc="0" normalizeH="0" baseline="0" noProof="0" dirty="0" smtClean="0">
                <a:ln>
                  <a:noFill/>
                </a:ln>
                <a:uLnTx/>
                <a:uFillTx/>
                <a:latin typeface="Times New Roman" pitchFamily="18" charset="0"/>
                <a:ea typeface="+mj-ea"/>
                <a:cs typeface="Times New Roman" pitchFamily="18" charset="0"/>
              </a:rPr>
              <a:t>XYZ  Hotels Telephone Service Standards </a:t>
            </a:r>
            <a:br>
              <a:rPr kumimoji="0" lang="en-GB" b="1" i="0" u="none" strike="noStrike" kern="1200" cap="none" spc="0" normalizeH="0" baseline="0" noProof="0" dirty="0" smtClean="0">
                <a:ln>
                  <a:noFill/>
                </a:ln>
                <a:uLnTx/>
                <a:uFillTx/>
                <a:latin typeface="Times New Roman" pitchFamily="18" charset="0"/>
                <a:ea typeface="+mj-ea"/>
                <a:cs typeface="Times New Roman" pitchFamily="18" charset="0"/>
              </a:rPr>
            </a:br>
            <a:r>
              <a:rPr kumimoji="0" lang="zh-CN" altLang="en-US" b="1" i="0" u="none" strike="noStrike" kern="1200" cap="none" spc="0" normalizeH="0" baseline="0" noProof="0" dirty="0" smtClean="0">
                <a:ln>
                  <a:noFill/>
                </a:ln>
                <a:uLnTx/>
                <a:uFillTx/>
                <a:latin typeface="Times New Roman" pitchFamily="18" charset="0"/>
                <a:ea typeface="+mj-ea"/>
                <a:cs typeface="Times New Roman" pitchFamily="18" charset="0"/>
              </a:rPr>
              <a:t>巴伐利亚</a:t>
            </a:r>
            <a:r>
              <a:rPr kumimoji="0" lang="zh-CN" altLang="de-DE" b="1" i="0" u="none" strike="noStrike" kern="1200" cap="none" spc="0" normalizeH="0" baseline="0" noProof="0" dirty="0" smtClean="0">
                <a:ln>
                  <a:noFill/>
                </a:ln>
                <a:uLnTx/>
                <a:uFillTx/>
                <a:latin typeface="Times New Roman" pitchFamily="18" charset="0"/>
                <a:ea typeface="宋体" charset="-122"/>
                <a:cs typeface="Times New Roman" pitchFamily="18" charset="0"/>
              </a:rPr>
              <a:t>电话</a:t>
            </a:r>
            <a:r>
              <a:rPr kumimoji="0" lang="zh-CN" altLang="en-US" b="1" i="0" u="none" strike="noStrike" kern="1200" cap="none" spc="0" normalizeH="0" baseline="0" noProof="0" dirty="0" smtClean="0">
                <a:ln>
                  <a:noFill/>
                </a:ln>
                <a:uLnTx/>
                <a:uFillTx/>
                <a:latin typeface="Times New Roman" pitchFamily="18" charset="0"/>
                <a:ea typeface="宋体" charset="-122"/>
                <a:cs typeface="Times New Roman" pitchFamily="18" charset="0"/>
              </a:rPr>
              <a:t>服务</a:t>
            </a:r>
            <a:r>
              <a:rPr kumimoji="0" lang="zh-CN" altLang="de-DE" b="1" i="0" u="none" strike="noStrike" kern="1200" cap="none" spc="0" normalizeH="0" baseline="0" noProof="0" dirty="0" smtClean="0">
                <a:ln>
                  <a:noFill/>
                </a:ln>
                <a:uLnTx/>
                <a:uFillTx/>
                <a:latin typeface="Times New Roman" pitchFamily="18" charset="0"/>
                <a:ea typeface="宋体" charset="-122"/>
                <a:cs typeface="Times New Roman" pitchFamily="18" charset="0"/>
              </a:rPr>
              <a:t>标准</a:t>
            </a:r>
            <a:endParaRPr kumimoji="0" lang="en-GB" b="1" i="0" u="none" strike="noStrike" kern="1200" cap="none" spc="0" normalizeH="0" baseline="0" noProof="0" dirty="0" smtClean="0">
              <a:ln>
                <a:noFill/>
              </a:ln>
              <a:uLnTx/>
              <a:uFillTx/>
              <a:latin typeface="Times New Roman" pitchFamily="18" charset="0"/>
              <a:ea typeface="+mj-ea"/>
              <a:cs typeface="Times New Roman" pitchFamily="18"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liennummernplatzhalter 7"/>
          <p:cNvSpPr>
            <a:spLocks noGrp="1"/>
          </p:cNvSpPr>
          <p:nvPr>
            <p:ph type="sldNum" sz="quarter" idx="12"/>
          </p:nvPr>
        </p:nvSpPr>
        <p:spPr/>
        <p:txBody>
          <a:bodyPr/>
          <a:lstStyle/>
          <a:p>
            <a:pPr>
              <a:defRPr/>
            </a:pPr>
            <a:fld id="{FCD8EF8A-8D1F-45A7-B3EF-59D8954F57D3}" type="slidenum">
              <a:rPr lang="de-DE" smtClean="0"/>
              <a:pPr>
                <a:defRPr/>
              </a:pPr>
              <a:t>18</a:t>
            </a:fld>
            <a:endParaRPr lang="de-DE"/>
          </a:p>
        </p:txBody>
      </p:sp>
      <p:sp>
        <p:nvSpPr>
          <p:cNvPr id="7" name="Rectangle 3"/>
          <p:cNvSpPr txBox="1">
            <a:spLocks noChangeArrowheads="1"/>
          </p:cNvSpPr>
          <p:nvPr/>
        </p:nvSpPr>
        <p:spPr>
          <a:xfrm>
            <a:off x="237770" y="1308541"/>
            <a:ext cx="8906230" cy="4732337"/>
          </a:xfrm>
          <a:prstGeom prst="rect">
            <a:avLst/>
          </a:prstGeom>
        </p:spPr>
        <p:txBody>
          <a:bodyPr/>
          <a:lstStyle/>
          <a:p>
            <a:pPr marL="179387" lvl="1" defTabSz="441325" fontAlgn="auto">
              <a:lnSpc>
                <a:spcPts val="2700"/>
              </a:lnSpc>
              <a:spcBef>
                <a:spcPts val="324"/>
              </a:spcBef>
              <a:spcAft>
                <a:spcPts val="0"/>
              </a:spcAft>
              <a:buClr>
                <a:schemeClr val="hlink"/>
              </a:buClr>
              <a:defRPr/>
            </a:pPr>
            <a:endParaRPr kumimoji="1" lang="en-US" altLang="zh-CN" sz="2000" b="1" i="1" u="sng" dirty="0" smtClean="0">
              <a:solidFill>
                <a:schemeClr val="accent2"/>
              </a:solidFill>
              <a:latin typeface="Times New Roman" pitchFamily="18" charset="0"/>
              <a:ea typeface="宋体" charset="-122"/>
            </a:endParaRPr>
          </a:p>
          <a:p>
            <a:pPr marL="179387" lvl="1" defTabSz="441325" fontAlgn="auto">
              <a:lnSpc>
                <a:spcPts val="2700"/>
              </a:lnSpc>
              <a:spcBef>
                <a:spcPts val="324"/>
              </a:spcBef>
              <a:spcAft>
                <a:spcPts val="0"/>
              </a:spcAft>
              <a:buClr>
                <a:schemeClr val="hlink"/>
              </a:buClr>
              <a:defRPr/>
            </a:pPr>
            <a:r>
              <a:rPr kumimoji="1" lang="en-US" altLang="zh-CN" sz="2000" b="1" i="1" u="sng" dirty="0" smtClean="0">
                <a:solidFill>
                  <a:schemeClr val="accent2"/>
                </a:solidFill>
                <a:latin typeface="Times New Roman" pitchFamily="18" charset="0"/>
                <a:ea typeface="宋体" charset="-122"/>
              </a:rPr>
              <a:t>Repeat </a:t>
            </a:r>
            <a:r>
              <a:rPr kumimoji="1" lang="en-US" altLang="zh-CN" sz="2000" b="1" i="1" u="sng" dirty="0">
                <a:solidFill>
                  <a:schemeClr val="accent2"/>
                </a:solidFill>
                <a:latin typeface="Times New Roman" pitchFamily="18" charset="0"/>
                <a:ea typeface="宋体" charset="-122"/>
              </a:rPr>
              <a:t>the request.</a:t>
            </a:r>
            <a:endParaRPr kumimoji="1" lang="zh-CN" altLang="zh-CN" sz="2000" b="1" i="1" u="sng" dirty="0">
              <a:solidFill>
                <a:schemeClr val="accent2"/>
              </a:solidFill>
              <a:latin typeface="Times New Roman" pitchFamily="18" charset="0"/>
              <a:ea typeface="宋体" charset="-122"/>
            </a:endParaRPr>
          </a:p>
          <a:p>
            <a:pPr marL="179387" lvl="1" defTabSz="441325" fontAlgn="auto">
              <a:lnSpc>
                <a:spcPts val="2700"/>
              </a:lnSpc>
              <a:spcBef>
                <a:spcPts val="324"/>
              </a:spcBef>
              <a:spcAft>
                <a:spcPts val="0"/>
              </a:spcAft>
              <a:buClr>
                <a:schemeClr val="hlink"/>
              </a:buClr>
              <a:defRPr/>
            </a:pPr>
            <a:r>
              <a:rPr kumimoji="1" lang="zh-CN" altLang="zh-CN" sz="2000" b="1" i="1" dirty="0" smtClean="0">
                <a:solidFill>
                  <a:schemeClr val="accent2"/>
                </a:solidFill>
                <a:latin typeface="Times New Roman" pitchFamily="18" charset="0"/>
                <a:ea typeface="宋体" charset="-122"/>
              </a:rPr>
              <a:t>重复</a:t>
            </a:r>
            <a:r>
              <a:rPr kumimoji="1" lang="zh-CN" altLang="zh-CN" sz="2000" b="1" i="1" dirty="0">
                <a:solidFill>
                  <a:schemeClr val="accent2"/>
                </a:solidFill>
                <a:latin typeface="Times New Roman" pitchFamily="18" charset="0"/>
                <a:ea typeface="宋体" charset="-122"/>
              </a:rPr>
              <a:t>客人的</a:t>
            </a:r>
            <a:r>
              <a:rPr kumimoji="1" lang="zh-CN" altLang="zh-CN" sz="2000" b="1" i="1" dirty="0" smtClean="0">
                <a:solidFill>
                  <a:schemeClr val="accent2"/>
                </a:solidFill>
                <a:latin typeface="Times New Roman" pitchFamily="18" charset="0"/>
                <a:ea typeface="宋体" charset="-122"/>
              </a:rPr>
              <a:t>要求</a:t>
            </a:r>
            <a:endParaRPr kumimoji="1" lang="en-US" altLang="zh-CN" sz="2000" b="1" i="1" dirty="0" smtClean="0">
              <a:solidFill>
                <a:schemeClr val="accent2"/>
              </a:solidFill>
              <a:latin typeface="Times New Roman" pitchFamily="18" charset="0"/>
              <a:ea typeface="宋体" charset="-122"/>
            </a:endParaRPr>
          </a:p>
          <a:p>
            <a:pPr marL="179387" lvl="1" defTabSz="441325" fontAlgn="auto">
              <a:lnSpc>
                <a:spcPts val="2700"/>
              </a:lnSpc>
              <a:spcBef>
                <a:spcPts val="324"/>
              </a:spcBef>
              <a:spcAft>
                <a:spcPts val="0"/>
              </a:spcAft>
              <a:buClr>
                <a:schemeClr val="hlink"/>
              </a:buClr>
              <a:defRPr/>
            </a:pPr>
            <a:endParaRPr kumimoji="1" lang="en-US" altLang="zh-CN" sz="2000" b="1" i="1" dirty="0">
              <a:solidFill>
                <a:schemeClr val="accent2"/>
              </a:solidFill>
              <a:latin typeface="Times New Roman" pitchFamily="18" charset="0"/>
              <a:ea typeface="宋体" charset="-122"/>
            </a:endParaRPr>
          </a:p>
          <a:p>
            <a:pPr marL="179387" lvl="1" defTabSz="441325" fontAlgn="auto">
              <a:lnSpc>
                <a:spcPts val="2700"/>
              </a:lnSpc>
              <a:spcBef>
                <a:spcPts val="324"/>
              </a:spcBef>
              <a:spcAft>
                <a:spcPts val="0"/>
              </a:spcAft>
              <a:buClr>
                <a:schemeClr val="hlink"/>
              </a:buClr>
              <a:defRPr/>
            </a:pPr>
            <a:r>
              <a:rPr lang="en-US" altLang="zh-CN" sz="1800" dirty="0" smtClean="0">
                <a:latin typeface="Times New Roman" pitchFamily="18" charset="0"/>
                <a:cs typeface="Times New Roman" pitchFamily="18" charset="0"/>
              </a:rPr>
              <a:t>- Always </a:t>
            </a:r>
            <a:r>
              <a:rPr lang="en-US" altLang="zh-CN" sz="1800" dirty="0">
                <a:latin typeface="Times New Roman" pitchFamily="18" charset="0"/>
                <a:cs typeface="Times New Roman" pitchFamily="18" charset="0"/>
              </a:rPr>
              <a:t>repeat to the caller and confirm his/her requests or inquiries</a:t>
            </a:r>
            <a:r>
              <a:rPr lang="en-US" altLang="zh-CN" sz="1800" dirty="0" smtClean="0">
                <a:latin typeface="Times New Roman" pitchFamily="18" charset="0"/>
                <a:cs typeface="Times New Roman" pitchFamily="18" charset="0"/>
              </a:rPr>
              <a:t>.</a:t>
            </a:r>
            <a:endParaRPr lang="en-US" altLang="zh-CN" sz="1800" dirty="0">
              <a:latin typeface="Times New Roman" pitchFamily="18" charset="0"/>
              <a:cs typeface="Times New Roman" pitchFamily="18" charset="0"/>
            </a:endParaRPr>
          </a:p>
          <a:p>
            <a:pPr marL="179387" lvl="1" defTabSz="441325" fontAlgn="auto">
              <a:lnSpc>
                <a:spcPts val="2700"/>
              </a:lnSpc>
              <a:spcBef>
                <a:spcPts val="324"/>
              </a:spcBef>
              <a:spcAft>
                <a:spcPts val="0"/>
              </a:spcAft>
              <a:buClr>
                <a:schemeClr val="hlink"/>
              </a:buClr>
              <a:defRPr/>
            </a:pPr>
            <a:r>
              <a:rPr lang="en-US" altLang="zh-CN" sz="1800" dirty="0">
                <a:latin typeface="Times New Roman" pitchFamily="18" charset="0"/>
                <a:cs typeface="Times New Roman" pitchFamily="18" charset="0"/>
              </a:rPr>
              <a:t> </a:t>
            </a:r>
            <a:r>
              <a:rPr lang="en-US" altLang="zh-CN" sz="1800" dirty="0" smtClean="0">
                <a:latin typeface="Times New Roman" pitchFamily="18" charset="0"/>
                <a:cs typeface="Times New Roman" pitchFamily="18" charset="0"/>
              </a:rPr>
              <a:t>  </a:t>
            </a:r>
            <a:r>
              <a:rPr lang="zh-CN" altLang="zh-CN" sz="1800" dirty="0" smtClean="0">
                <a:latin typeface="Times New Roman" pitchFamily="18" charset="0"/>
                <a:cs typeface="Times New Roman" pitchFamily="18" charset="0"/>
              </a:rPr>
              <a:t>始终</a:t>
            </a:r>
            <a:r>
              <a:rPr lang="zh-CN" altLang="zh-CN" sz="1800" dirty="0">
                <a:latin typeface="Times New Roman" pitchFamily="18" charset="0"/>
                <a:cs typeface="Times New Roman" pitchFamily="18" charset="0"/>
              </a:rPr>
              <a:t>重复并确认客人的需求和要求</a:t>
            </a:r>
            <a:r>
              <a:rPr lang="zh-CN" altLang="zh-CN" sz="1800" dirty="0" smtClean="0">
                <a:latin typeface="Times New Roman" pitchFamily="18" charset="0"/>
                <a:cs typeface="Times New Roman" pitchFamily="18" charset="0"/>
              </a:rPr>
              <a:t>。</a:t>
            </a:r>
            <a:endParaRPr lang="en-US" altLang="zh-CN" sz="1800" dirty="0" smtClean="0">
              <a:latin typeface="Times New Roman" pitchFamily="18" charset="0"/>
              <a:cs typeface="Times New Roman" pitchFamily="18" charset="0"/>
            </a:endParaRPr>
          </a:p>
          <a:p>
            <a:pPr marL="179387" lvl="1" defTabSz="441325" fontAlgn="auto">
              <a:lnSpc>
                <a:spcPts val="2700"/>
              </a:lnSpc>
              <a:spcBef>
                <a:spcPts val="324"/>
              </a:spcBef>
              <a:spcAft>
                <a:spcPts val="0"/>
              </a:spcAft>
              <a:buClr>
                <a:schemeClr val="hlink"/>
              </a:buClr>
              <a:defRPr/>
            </a:pPr>
            <a:endParaRPr lang="en-US" altLang="zh-CN" sz="1800" dirty="0" smtClean="0">
              <a:latin typeface="Times New Roman" pitchFamily="18" charset="0"/>
              <a:cs typeface="Times New Roman" pitchFamily="18" charset="0"/>
            </a:endParaRPr>
          </a:p>
          <a:p>
            <a:pPr marL="179387" lvl="1" defTabSz="441325" fontAlgn="auto">
              <a:lnSpc>
                <a:spcPts val="2700"/>
              </a:lnSpc>
              <a:spcBef>
                <a:spcPts val="324"/>
              </a:spcBef>
              <a:spcAft>
                <a:spcPts val="0"/>
              </a:spcAft>
              <a:buClr>
                <a:schemeClr val="hlink"/>
              </a:buClr>
              <a:defRPr/>
            </a:pPr>
            <a:r>
              <a:rPr lang="en-US" altLang="zh-CN" sz="1800" dirty="0" smtClean="0">
                <a:latin typeface="Times New Roman" pitchFamily="18" charset="0"/>
                <a:cs typeface="Times New Roman" pitchFamily="18" charset="0"/>
              </a:rPr>
              <a:t>- Pause </a:t>
            </a:r>
            <a:r>
              <a:rPr lang="en-US" altLang="zh-CN" sz="1800" dirty="0">
                <a:latin typeface="Times New Roman" pitchFamily="18" charset="0"/>
                <a:cs typeface="Times New Roman" pitchFamily="18" charset="0"/>
              </a:rPr>
              <a:t>at intervals to allow guest to add anything he/she may have missed</a:t>
            </a:r>
            <a:r>
              <a:rPr lang="en-US" altLang="zh-CN" sz="1800" dirty="0" smtClean="0">
                <a:latin typeface="Times New Roman" pitchFamily="18" charset="0"/>
                <a:cs typeface="Times New Roman" pitchFamily="18" charset="0"/>
              </a:rPr>
              <a:t>.</a:t>
            </a:r>
            <a:endParaRPr lang="en-US" altLang="zh-CN" sz="1800" dirty="0">
              <a:latin typeface="Times New Roman" pitchFamily="18" charset="0"/>
              <a:cs typeface="Times New Roman" pitchFamily="18" charset="0"/>
            </a:endParaRPr>
          </a:p>
          <a:p>
            <a:pPr marL="179387" lvl="1" defTabSz="441325" fontAlgn="auto">
              <a:lnSpc>
                <a:spcPts val="2700"/>
              </a:lnSpc>
              <a:spcBef>
                <a:spcPts val="324"/>
              </a:spcBef>
              <a:spcAft>
                <a:spcPts val="0"/>
              </a:spcAft>
              <a:buClr>
                <a:schemeClr val="hlink"/>
              </a:buClr>
              <a:defRPr/>
            </a:pPr>
            <a:r>
              <a:rPr lang="en-US" altLang="zh-CN" sz="1800" dirty="0" smtClean="0">
                <a:latin typeface="Times New Roman" pitchFamily="18" charset="0"/>
                <a:cs typeface="Times New Roman" pitchFamily="18" charset="0"/>
              </a:rPr>
              <a:t>   </a:t>
            </a:r>
            <a:r>
              <a:rPr lang="zh-CN" altLang="zh-CN" sz="1800" dirty="0" smtClean="0">
                <a:latin typeface="Times New Roman" pitchFamily="18" charset="0"/>
                <a:cs typeface="Times New Roman" pitchFamily="18" charset="0"/>
              </a:rPr>
              <a:t>做</a:t>
            </a:r>
            <a:r>
              <a:rPr lang="zh-CN" altLang="zh-CN" sz="1800" dirty="0">
                <a:latin typeface="Times New Roman" pitchFamily="18" charset="0"/>
                <a:cs typeface="Times New Roman" pitchFamily="18" charset="0"/>
              </a:rPr>
              <a:t>必要的暂停，使客人有机会增加他</a:t>
            </a:r>
            <a:r>
              <a:rPr lang="en-US" altLang="zh-CN" sz="1800" dirty="0">
                <a:latin typeface="Times New Roman" pitchFamily="18" charset="0"/>
                <a:cs typeface="Times New Roman" pitchFamily="18" charset="0"/>
              </a:rPr>
              <a:t>/</a:t>
            </a:r>
            <a:r>
              <a:rPr lang="zh-CN" altLang="zh-CN" sz="1800" dirty="0">
                <a:latin typeface="Times New Roman" pitchFamily="18" charset="0"/>
                <a:cs typeface="Times New Roman" pitchFamily="18" charset="0"/>
              </a:rPr>
              <a:t>她所遗漏的信息。</a:t>
            </a:r>
          </a:p>
          <a:p>
            <a:pPr marL="358775" marR="0" lvl="1" indent="-179388" defTabSz="441325" eaLnBrk="1" latinLnBrk="0" hangingPunct="1">
              <a:lnSpc>
                <a:spcPts val="3100"/>
              </a:lnSpc>
              <a:buClr>
                <a:schemeClr val="hlink"/>
              </a:buClr>
              <a:buSzTx/>
              <a:buFontTx/>
              <a:buNone/>
              <a:tabLst/>
              <a:defRPr/>
            </a:pPr>
            <a:endParaRPr lang="en-GB" sz="1600" dirty="0">
              <a:latin typeface="Times New Roman" pitchFamily="18" charset="0"/>
              <a:cs typeface="Times New Roman" pitchFamily="18" charset="0"/>
            </a:endParaRPr>
          </a:p>
        </p:txBody>
      </p:sp>
      <p:sp>
        <p:nvSpPr>
          <p:cNvPr id="9" name="Rectangle 2"/>
          <p:cNvSpPr txBox="1">
            <a:spLocks noChangeArrowheads="1"/>
          </p:cNvSpPr>
          <p:nvPr/>
        </p:nvSpPr>
        <p:spPr>
          <a:xfrm>
            <a:off x="53296" y="82518"/>
            <a:ext cx="8938254" cy="1210101"/>
          </a:xfrm>
          <a:prstGeom prst="rect">
            <a:avLst/>
          </a:prstGeom>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b="1" i="0" u="none" strike="noStrike" kern="1200" cap="none" spc="0" normalizeH="0" baseline="0" noProof="0" dirty="0" smtClean="0">
                <a:ln>
                  <a:noFill/>
                </a:ln>
                <a:uLnTx/>
                <a:uFillTx/>
                <a:latin typeface="Times New Roman" pitchFamily="18" charset="0"/>
                <a:ea typeface="+mj-ea"/>
                <a:cs typeface="Times New Roman" pitchFamily="18" charset="0"/>
              </a:rPr>
              <a:t>XYZ  Hotels Telephone Service Standards </a:t>
            </a:r>
            <a:br>
              <a:rPr kumimoji="0" lang="en-GB" b="1" i="0" u="none" strike="noStrike" kern="1200" cap="none" spc="0" normalizeH="0" baseline="0" noProof="0" dirty="0" smtClean="0">
                <a:ln>
                  <a:noFill/>
                </a:ln>
                <a:uLnTx/>
                <a:uFillTx/>
                <a:latin typeface="Times New Roman" pitchFamily="18" charset="0"/>
                <a:ea typeface="+mj-ea"/>
                <a:cs typeface="Times New Roman" pitchFamily="18" charset="0"/>
              </a:rPr>
            </a:br>
            <a:r>
              <a:rPr kumimoji="0" lang="zh-CN" altLang="en-US" b="1" i="0" u="none" strike="noStrike" kern="1200" cap="none" spc="0" normalizeH="0" baseline="0" noProof="0" dirty="0" smtClean="0">
                <a:ln>
                  <a:noFill/>
                </a:ln>
                <a:uLnTx/>
                <a:uFillTx/>
                <a:latin typeface="Times New Roman" pitchFamily="18" charset="0"/>
                <a:ea typeface="+mj-ea"/>
                <a:cs typeface="Times New Roman" pitchFamily="18" charset="0"/>
              </a:rPr>
              <a:t>巴伐利亚</a:t>
            </a:r>
            <a:r>
              <a:rPr kumimoji="0" lang="zh-CN" altLang="de-DE" b="1" i="0" u="none" strike="noStrike" kern="1200" cap="none" spc="0" normalizeH="0" baseline="0" noProof="0" dirty="0" smtClean="0">
                <a:ln>
                  <a:noFill/>
                </a:ln>
                <a:uLnTx/>
                <a:uFillTx/>
                <a:latin typeface="Times New Roman" pitchFamily="18" charset="0"/>
                <a:ea typeface="宋体" charset="-122"/>
                <a:cs typeface="Times New Roman" pitchFamily="18" charset="0"/>
              </a:rPr>
              <a:t>电话</a:t>
            </a:r>
            <a:r>
              <a:rPr kumimoji="0" lang="zh-CN" altLang="en-US" b="1" i="0" u="none" strike="noStrike" kern="1200" cap="none" spc="0" normalizeH="0" baseline="0" noProof="0" dirty="0" smtClean="0">
                <a:ln>
                  <a:noFill/>
                </a:ln>
                <a:uLnTx/>
                <a:uFillTx/>
                <a:latin typeface="Times New Roman" pitchFamily="18" charset="0"/>
                <a:ea typeface="宋体" charset="-122"/>
                <a:cs typeface="Times New Roman" pitchFamily="18" charset="0"/>
              </a:rPr>
              <a:t>服务</a:t>
            </a:r>
            <a:r>
              <a:rPr kumimoji="0" lang="zh-CN" altLang="de-DE" b="1" i="0" u="none" strike="noStrike" kern="1200" cap="none" spc="0" normalizeH="0" baseline="0" noProof="0" dirty="0" smtClean="0">
                <a:ln>
                  <a:noFill/>
                </a:ln>
                <a:uLnTx/>
                <a:uFillTx/>
                <a:latin typeface="Times New Roman" pitchFamily="18" charset="0"/>
                <a:ea typeface="宋体" charset="-122"/>
                <a:cs typeface="Times New Roman" pitchFamily="18" charset="0"/>
              </a:rPr>
              <a:t>标准</a:t>
            </a:r>
            <a:endParaRPr kumimoji="0" lang="en-GB" b="1" i="0" u="none" strike="noStrike" kern="1200" cap="none" spc="0" normalizeH="0" baseline="0" noProof="0" dirty="0" smtClean="0">
              <a:ln>
                <a:noFill/>
              </a:ln>
              <a:uLnTx/>
              <a:uFillTx/>
              <a:latin typeface="Times New Roman" pitchFamily="18" charset="0"/>
              <a:ea typeface="+mj-ea"/>
              <a:cs typeface="Times New Roman" pitchFamily="18" charset="0"/>
            </a:endParaRPr>
          </a:p>
        </p:txBody>
      </p:sp>
    </p:spTree>
    <p:extLst>
      <p:ext uri="{BB962C8B-B14F-4D97-AF65-F5344CB8AC3E}">
        <p14:creationId xmlns:p14="http://schemas.microsoft.com/office/powerpoint/2010/main" val="245585252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liennummernplatzhalter 7"/>
          <p:cNvSpPr>
            <a:spLocks noGrp="1"/>
          </p:cNvSpPr>
          <p:nvPr>
            <p:ph type="sldNum" sz="quarter" idx="12"/>
          </p:nvPr>
        </p:nvSpPr>
        <p:spPr/>
        <p:txBody>
          <a:bodyPr/>
          <a:lstStyle/>
          <a:p>
            <a:pPr>
              <a:defRPr/>
            </a:pPr>
            <a:fld id="{FCD8EF8A-8D1F-45A7-B3EF-59D8954F57D3}" type="slidenum">
              <a:rPr lang="de-DE" smtClean="0"/>
              <a:pPr>
                <a:defRPr/>
              </a:pPr>
              <a:t>19</a:t>
            </a:fld>
            <a:endParaRPr lang="de-DE"/>
          </a:p>
        </p:txBody>
      </p:sp>
      <p:sp>
        <p:nvSpPr>
          <p:cNvPr id="7" name="Rectangle 3"/>
          <p:cNvSpPr txBox="1">
            <a:spLocks noChangeArrowheads="1"/>
          </p:cNvSpPr>
          <p:nvPr/>
        </p:nvSpPr>
        <p:spPr>
          <a:xfrm>
            <a:off x="133350" y="1308541"/>
            <a:ext cx="8990535" cy="4732337"/>
          </a:xfrm>
          <a:prstGeom prst="rect">
            <a:avLst/>
          </a:prstGeom>
        </p:spPr>
        <p:txBody>
          <a:bodyPr/>
          <a:lstStyle/>
          <a:p>
            <a:pPr marL="179387" lvl="1" defTabSz="441325" fontAlgn="auto">
              <a:lnSpc>
                <a:spcPts val="2700"/>
              </a:lnSpc>
              <a:spcBef>
                <a:spcPts val="324"/>
              </a:spcBef>
              <a:spcAft>
                <a:spcPts val="0"/>
              </a:spcAft>
              <a:buClr>
                <a:schemeClr val="hlink"/>
              </a:buClr>
              <a:defRPr/>
            </a:pPr>
            <a:endParaRPr kumimoji="1" lang="en-US" altLang="zh-CN" sz="2000" b="1" i="1" u="sng" dirty="0" smtClean="0">
              <a:solidFill>
                <a:schemeClr val="accent2"/>
              </a:solidFill>
              <a:latin typeface="Times New Roman" pitchFamily="18" charset="0"/>
              <a:ea typeface="宋体" charset="-122"/>
            </a:endParaRPr>
          </a:p>
          <a:p>
            <a:pPr marL="179387" lvl="1" defTabSz="441325" fontAlgn="auto">
              <a:lnSpc>
                <a:spcPts val="2700"/>
              </a:lnSpc>
              <a:spcBef>
                <a:spcPts val="324"/>
              </a:spcBef>
              <a:spcAft>
                <a:spcPts val="0"/>
              </a:spcAft>
              <a:buClr>
                <a:schemeClr val="hlink"/>
              </a:buClr>
              <a:defRPr/>
            </a:pPr>
            <a:r>
              <a:rPr kumimoji="1" lang="en-US" altLang="zh-CN" sz="2000" b="1" i="1" u="sng" dirty="0" smtClean="0">
                <a:solidFill>
                  <a:schemeClr val="accent2"/>
                </a:solidFill>
                <a:latin typeface="Times New Roman" pitchFamily="18" charset="0"/>
                <a:ea typeface="宋体" charset="-122"/>
              </a:rPr>
              <a:t>Never </a:t>
            </a:r>
            <a:r>
              <a:rPr kumimoji="1" lang="en-US" altLang="zh-CN" sz="2000" b="1" i="1" u="sng" dirty="0">
                <a:solidFill>
                  <a:schemeClr val="accent2"/>
                </a:solidFill>
                <a:latin typeface="Times New Roman" pitchFamily="18" charset="0"/>
                <a:ea typeface="宋体" charset="-122"/>
              </a:rPr>
              <a:t>to the following</a:t>
            </a:r>
            <a:endParaRPr kumimoji="1" lang="zh-CN" altLang="zh-CN" sz="2000" b="1" i="1" u="sng" dirty="0">
              <a:solidFill>
                <a:schemeClr val="accent2"/>
              </a:solidFill>
              <a:latin typeface="Times New Roman" pitchFamily="18" charset="0"/>
              <a:ea typeface="宋体" charset="-122"/>
            </a:endParaRPr>
          </a:p>
          <a:p>
            <a:pPr marL="179387" lvl="1" defTabSz="441325" fontAlgn="auto">
              <a:lnSpc>
                <a:spcPts val="2700"/>
              </a:lnSpc>
              <a:spcBef>
                <a:spcPts val="324"/>
              </a:spcBef>
              <a:spcAft>
                <a:spcPts val="0"/>
              </a:spcAft>
              <a:buClr>
                <a:schemeClr val="hlink"/>
              </a:buClr>
              <a:defRPr/>
            </a:pPr>
            <a:r>
              <a:rPr kumimoji="1" lang="zh-CN" altLang="zh-CN" sz="2000" b="1" i="1" dirty="0">
                <a:solidFill>
                  <a:schemeClr val="accent2"/>
                </a:solidFill>
                <a:latin typeface="Times New Roman" pitchFamily="18" charset="0"/>
                <a:ea typeface="宋体" charset="-122"/>
              </a:rPr>
              <a:t>避免下列</a:t>
            </a:r>
            <a:r>
              <a:rPr kumimoji="1" lang="zh-CN" altLang="zh-CN" sz="2000" b="1" i="1" dirty="0" smtClean="0">
                <a:solidFill>
                  <a:schemeClr val="accent2"/>
                </a:solidFill>
                <a:latin typeface="Times New Roman" pitchFamily="18" charset="0"/>
                <a:ea typeface="宋体" charset="-122"/>
              </a:rPr>
              <a:t>情况</a:t>
            </a:r>
            <a:endParaRPr kumimoji="1" lang="en-US" altLang="zh-CN" sz="2000" b="1" i="1" dirty="0" smtClean="0">
              <a:solidFill>
                <a:schemeClr val="accent2"/>
              </a:solidFill>
              <a:latin typeface="Times New Roman" pitchFamily="18" charset="0"/>
              <a:ea typeface="宋体" charset="-122"/>
            </a:endParaRPr>
          </a:p>
          <a:p>
            <a:pPr marL="179387" lvl="1" defTabSz="441325" fontAlgn="auto">
              <a:lnSpc>
                <a:spcPts val="2700"/>
              </a:lnSpc>
              <a:spcBef>
                <a:spcPts val="324"/>
              </a:spcBef>
              <a:spcAft>
                <a:spcPts val="0"/>
              </a:spcAft>
              <a:buClr>
                <a:schemeClr val="hlink"/>
              </a:buClr>
              <a:defRPr/>
            </a:pPr>
            <a:endParaRPr kumimoji="1" lang="zh-CN" altLang="zh-CN" sz="2000" b="1" i="1" dirty="0">
              <a:solidFill>
                <a:schemeClr val="accent2"/>
              </a:solidFill>
              <a:latin typeface="Times New Roman" pitchFamily="18" charset="0"/>
              <a:ea typeface="宋体" charset="-122"/>
            </a:endParaRPr>
          </a:p>
          <a:p>
            <a:r>
              <a:rPr lang="en-US" altLang="zh-CN" sz="1800" b="1" dirty="0" smtClean="0"/>
              <a:t>- Never</a:t>
            </a:r>
            <a:r>
              <a:rPr lang="en-US" altLang="zh-CN" sz="1800" dirty="0" smtClean="0"/>
              <a:t> </a:t>
            </a:r>
            <a:r>
              <a:rPr lang="en-US" altLang="zh-CN" sz="1800" dirty="0"/>
              <a:t>say “No” to the guest as we should ALWAYS offer our assistance as best possible.</a:t>
            </a:r>
            <a:endParaRPr lang="zh-CN" altLang="zh-CN" sz="1800" dirty="0"/>
          </a:p>
          <a:p>
            <a:r>
              <a:rPr lang="en-US" altLang="zh-CN" sz="1800" dirty="0" smtClean="0"/>
              <a:t>  </a:t>
            </a:r>
            <a:r>
              <a:rPr lang="zh-CN" altLang="zh-CN" sz="1800" dirty="0" smtClean="0"/>
              <a:t>决不</a:t>
            </a:r>
            <a:r>
              <a:rPr lang="zh-CN" altLang="zh-CN" sz="1800" dirty="0"/>
              <a:t>能与客人说</a:t>
            </a:r>
            <a:r>
              <a:rPr lang="en-US" altLang="zh-CN" sz="1800" dirty="0"/>
              <a:t>“</a:t>
            </a:r>
            <a:r>
              <a:rPr lang="zh-CN" altLang="zh-CN" sz="1800" dirty="0"/>
              <a:t>不</a:t>
            </a:r>
            <a:r>
              <a:rPr lang="en-US" altLang="zh-CN" sz="1800" dirty="0"/>
              <a:t>”</a:t>
            </a:r>
            <a:r>
              <a:rPr lang="zh-CN" altLang="zh-CN" sz="1800" dirty="0"/>
              <a:t>，</a:t>
            </a:r>
            <a:r>
              <a:rPr lang="zh-CN" altLang="zh-CN" sz="1800" b="1" dirty="0"/>
              <a:t>始终</a:t>
            </a:r>
            <a:r>
              <a:rPr lang="zh-CN" altLang="zh-CN" sz="1800" dirty="0"/>
              <a:t>尽最大努力帮助</a:t>
            </a:r>
            <a:r>
              <a:rPr lang="zh-CN" altLang="zh-CN" sz="1800" dirty="0" smtClean="0"/>
              <a:t>客人。</a:t>
            </a:r>
            <a:endParaRPr lang="en-US" altLang="zh-CN" sz="1800" dirty="0" smtClean="0"/>
          </a:p>
          <a:p>
            <a:endParaRPr lang="zh-CN" altLang="zh-CN" sz="1800" dirty="0" smtClean="0"/>
          </a:p>
          <a:p>
            <a:r>
              <a:rPr lang="en-US" altLang="zh-CN" sz="1800" b="1" dirty="0" smtClean="0"/>
              <a:t>- Never </a:t>
            </a:r>
            <a:r>
              <a:rPr lang="en-US" altLang="zh-CN" sz="1800" dirty="0" smtClean="0"/>
              <a:t>raise your voice,</a:t>
            </a:r>
            <a:r>
              <a:rPr lang="en-US" altLang="zh-CN" sz="1800" b="1" dirty="0" smtClean="0"/>
              <a:t> never</a:t>
            </a:r>
            <a:r>
              <a:rPr lang="en-US" altLang="zh-CN" sz="1800" dirty="0" smtClean="0"/>
              <a:t> shout,</a:t>
            </a:r>
            <a:r>
              <a:rPr lang="en-US" altLang="zh-CN" sz="1800" b="1" dirty="0" smtClean="0"/>
              <a:t> never </a:t>
            </a:r>
            <a:r>
              <a:rPr lang="en-US" altLang="zh-CN" sz="1800" dirty="0" smtClean="0"/>
              <a:t>argue, and</a:t>
            </a:r>
            <a:r>
              <a:rPr lang="en-US" altLang="zh-CN" sz="1800" b="1" dirty="0" smtClean="0"/>
              <a:t> never </a:t>
            </a:r>
            <a:r>
              <a:rPr lang="en-US" altLang="zh-CN" sz="1800" dirty="0" smtClean="0"/>
              <a:t>be rude over the phone.</a:t>
            </a:r>
            <a:endParaRPr lang="zh-CN" altLang="zh-CN" sz="1800" dirty="0" smtClean="0"/>
          </a:p>
          <a:p>
            <a:r>
              <a:rPr lang="zh-CN" altLang="zh-CN" sz="1800" dirty="0" smtClean="0"/>
              <a:t>与</a:t>
            </a:r>
            <a:r>
              <a:rPr lang="zh-CN" altLang="zh-CN" sz="1800" dirty="0"/>
              <a:t>客人通话时，不能提高声音，不能叫喊，不能与客人争论，不能粗鲁。</a:t>
            </a:r>
          </a:p>
          <a:p>
            <a:r>
              <a:rPr lang="en-US" altLang="zh-CN" sz="1800" dirty="0"/>
              <a:t> </a:t>
            </a:r>
            <a:endParaRPr lang="zh-CN" altLang="zh-CN" sz="1800" dirty="0"/>
          </a:p>
          <a:p>
            <a:r>
              <a:rPr lang="en-US" altLang="zh-CN" sz="1800" b="1" dirty="0" smtClean="0"/>
              <a:t>- </a:t>
            </a:r>
            <a:r>
              <a:rPr lang="en-US" altLang="zh-CN" sz="1800" dirty="0" smtClean="0"/>
              <a:t>If </a:t>
            </a:r>
            <a:r>
              <a:rPr lang="en-US" altLang="zh-CN" sz="1800" dirty="0"/>
              <a:t>the guest is unruly, refer him to your manager / Supervisor and inform the manager / Supervisor of the situation.</a:t>
            </a:r>
            <a:endParaRPr lang="zh-CN" altLang="zh-CN" sz="1800" dirty="0"/>
          </a:p>
          <a:p>
            <a:r>
              <a:rPr lang="zh-CN" altLang="zh-CN" sz="1800" dirty="0"/>
              <a:t>如果客人无理，通知经理</a:t>
            </a:r>
            <a:r>
              <a:rPr lang="en-US" altLang="zh-CN" sz="1800" dirty="0"/>
              <a:t>/</a:t>
            </a:r>
            <a:r>
              <a:rPr lang="zh-CN" altLang="zh-CN" sz="1800" dirty="0"/>
              <a:t>主管，由经理</a:t>
            </a:r>
            <a:r>
              <a:rPr lang="en-US" altLang="zh-CN" sz="1800" dirty="0"/>
              <a:t>/</a:t>
            </a:r>
            <a:r>
              <a:rPr lang="zh-CN" altLang="zh-CN" sz="1800" dirty="0"/>
              <a:t>主管来解决。</a:t>
            </a:r>
          </a:p>
          <a:p>
            <a:r>
              <a:rPr lang="en-US" altLang="zh-CN" dirty="0"/>
              <a:t> </a:t>
            </a:r>
            <a:endParaRPr lang="zh-CN" altLang="zh-CN" dirty="0"/>
          </a:p>
          <a:p>
            <a:r>
              <a:rPr lang="en-US" altLang="zh-CN" dirty="0"/>
              <a:t> </a:t>
            </a:r>
            <a:endParaRPr lang="zh-CN" altLang="zh-CN" dirty="0"/>
          </a:p>
          <a:p>
            <a:pPr marL="358775" marR="0" lvl="1" indent="-179388" defTabSz="441325" eaLnBrk="1" latinLnBrk="0" hangingPunct="1">
              <a:lnSpc>
                <a:spcPts val="3100"/>
              </a:lnSpc>
              <a:buClr>
                <a:schemeClr val="hlink"/>
              </a:buClr>
              <a:buSzTx/>
              <a:buFontTx/>
              <a:buNone/>
              <a:tabLst/>
              <a:defRPr/>
            </a:pPr>
            <a:endParaRPr lang="en-GB" sz="1600" dirty="0">
              <a:latin typeface="Times New Roman" pitchFamily="18" charset="0"/>
              <a:cs typeface="Times New Roman" pitchFamily="18" charset="0"/>
            </a:endParaRPr>
          </a:p>
        </p:txBody>
      </p:sp>
      <p:sp>
        <p:nvSpPr>
          <p:cNvPr id="9" name="Rectangle 2"/>
          <p:cNvSpPr txBox="1">
            <a:spLocks noChangeArrowheads="1"/>
          </p:cNvSpPr>
          <p:nvPr/>
        </p:nvSpPr>
        <p:spPr>
          <a:xfrm>
            <a:off x="53296" y="82518"/>
            <a:ext cx="8938254" cy="1210101"/>
          </a:xfrm>
          <a:prstGeom prst="rect">
            <a:avLst/>
          </a:prstGeom>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b="1" i="0" u="none" strike="noStrike" kern="1200" cap="none" spc="0" normalizeH="0" baseline="0" noProof="0" dirty="0" smtClean="0">
                <a:ln>
                  <a:noFill/>
                </a:ln>
                <a:uLnTx/>
                <a:uFillTx/>
                <a:latin typeface="Times New Roman" pitchFamily="18" charset="0"/>
                <a:ea typeface="+mj-ea"/>
                <a:cs typeface="Times New Roman" pitchFamily="18" charset="0"/>
              </a:rPr>
              <a:t>XYZ  Hotels Telephone Service Standards </a:t>
            </a:r>
            <a:br>
              <a:rPr kumimoji="0" lang="en-GB" b="1" i="0" u="none" strike="noStrike" kern="1200" cap="none" spc="0" normalizeH="0" baseline="0" noProof="0" dirty="0" smtClean="0">
                <a:ln>
                  <a:noFill/>
                </a:ln>
                <a:uLnTx/>
                <a:uFillTx/>
                <a:latin typeface="Times New Roman" pitchFamily="18" charset="0"/>
                <a:ea typeface="+mj-ea"/>
                <a:cs typeface="Times New Roman" pitchFamily="18" charset="0"/>
              </a:rPr>
            </a:br>
            <a:r>
              <a:rPr kumimoji="0" lang="zh-CN" altLang="en-US" b="1" i="0" u="none" strike="noStrike" kern="1200" cap="none" spc="0" normalizeH="0" baseline="0" noProof="0" dirty="0" smtClean="0">
                <a:ln>
                  <a:noFill/>
                </a:ln>
                <a:uLnTx/>
                <a:uFillTx/>
                <a:latin typeface="Times New Roman" pitchFamily="18" charset="0"/>
                <a:ea typeface="+mj-ea"/>
                <a:cs typeface="Times New Roman" pitchFamily="18" charset="0"/>
              </a:rPr>
              <a:t>巴伐利亚</a:t>
            </a:r>
            <a:r>
              <a:rPr kumimoji="0" lang="zh-CN" altLang="de-DE" b="1" i="0" u="none" strike="noStrike" kern="1200" cap="none" spc="0" normalizeH="0" baseline="0" noProof="0" dirty="0" smtClean="0">
                <a:ln>
                  <a:noFill/>
                </a:ln>
                <a:uLnTx/>
                <a:uFillTx/>
                <a:latin typeface="Times New Roman" pitchFamily="18" charset="0"/>
                <a:ea typeface="宋体" charset="-122"/>
                <a:cs typeface="Times New Roman" pitchFamily="18" charset="0"/>
              </a:rPr>
              <a:t>电话</a:t>
            </a:r>
            <a:r>
              <a:rPr kumimoji="0" lang="zh-CN" altLang="en-US" b="1" i="0" u="none" strike="noStrike" kern="1200" cap="none" spc="0" normalizeH="0" baseline="0" noProof="0" dirty="0" smtClean="0">
                <a:ln>
                  <a:noFill/>
                </a:ln>
                <a:uLnTx/>
                <a:uFillTx/>
                <a:latin typeface="Times New Roman" pitchFamily="18" charset="0"/>
                <a:ea typeface="宋体" charset="-122"/>
                <a:cs typeface="Times New Roman" pitchFamily="18" charset="0"/>
              </a:rPr>
              <a:t>服务</a:t>
            </a:r>
            <a:r>
              <a:rPr kumimoji="0" lang="zh-CN" altLang="de-DE" b="1" i="0" u="none" strike="noStrike" kern="1200" cap="none" spc="0" normalizeH="0" baseline="0" noProof="0" dirty="0" smtClean="0">
                <a:ln>
                  <a:noFill/>
                </a:ln>
                <a:uLnTx/>
                <a:uFillTx/>
                <a:latin typeface="Times New Roman" pitchFamily="18" charset="0"/>
                <a:ea typeface="宋体" charset="-122"/>
                <a:cs typeface="Times New Roman" pitchFamily="18" charset="0"/>
              </a:rPr>
              <a:t>标准</a:t>
            </a:r>
            <a:endParaRPr kumimoji="0" lang="en-GB" b="1" i="0" u="none" strike="noStrike" kern="1200" cap="none" spc="0" normalizeH="0" baseline="0" noProof="0" dirty="0" smtClean="0">
              <a:ln>
                <a:noFill/>
              </a:ln>
              <a:uLnTx/>
              <a:uFillTx/>
              <a:latin typeface="Times New Roman" pitchFamily="18" charset="0"/>
              <a:ea typeface="+mj-ea"/>
              <a:cs typeface="Times New Roman" pitchFamily="18" charset="0"/>
            </a:endParaRPr>
          </a:p>
        </p:txBody>
      </p:sp>
    </p:spTree>
    <p:extLst>
      <p:ext uri="{BB962C8B-B14F-4D97-AF65-F5344CB8AC3E}">
        <p14:creationId xmlns:p14="http://schemas.microsoft.com/office/powerpoint/2010/main" val="22431609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withEffect">
                                  <p:stCondLst>
                                    <p:cond delay="0"/>
                                  </p:stCondLst>
                                  <p:childTnLst>
                                    <p:set>
                                      <p:cBhvr>
                                        <p:cTn id="6" dur="1" fill="hold">
                                          <p:stCondLst>
                                            <p:cond delay="0"/>
                                          </p:stCondLst>
                                        </p:cTn>
                                        <p:tgtEl>
                                          <p:spTgt spid="7">
                                            <p:txEl>
                                              <p:pRg st="13" end="13"/>
                                            </p:txEl>
                                          </p:spTgt>
                                        </p:tgtEl>
                                        <p:attrNameLst>
                                          <p:attrName>style.visibility</p:attrName>
                                        </p:attrNameLst>
                                      </p:cBhvr>
                                      <p:to>
                                        <p:strVal val="visible"/>
                                      </p:to>
                                    </p:set>
                                    <p:anim calcmode="lin" valueType="num">
                                      <p:cBhvr additive="base">
                                        <p:cTn id="7" dur="1000" fill="hold"/>
                                        <p:tgtEl>
                                          <p:spTgt spid="7">
                                            <p:txEl>
                                              <p:pRg st="13" end="13"/>
                                            </p:txEl>
                                          </p:spTgt>
                                        </p:tgtEl>
                                        <p:attrNameLst>
                                          <p:attrName>ppt_x</p:attrName>
                                        </p:attrNameLst>
                                      </p:cBhvr>
                                      <p:tavLst>
                                        <p:tav tm="0">
                                          <p:val>
                                            <p:strVal val="1+#ppt_w/2"/>
                                          </p:val>
                                        </p:tav>
                                        <p:tav tm="100000">
                                          <p:val>
                                            <p:strVal val="#ppt_x"/>
                                          </p:val>
                                        </p:tav>
                                      </p:tavLst>
                                    </p:anim>
                                    <p:anim calcmode="lin" valueType="num">
                                      <p:cBhvr additive="base">
                                        <p:cTn id="8" dur="1000" fill="hold"/>
                                        <p:tgtEl>
                                          <p:spTgt spid="7">
                                            <p:txEl>
                                              <p:pRg st="13" end="13"/>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liennummernplatzhalter 7"/>
          <p:cNvSpPr>
            <a:spLocks noGrp="1"/>
          </p:cNvSpPr>
          <p:nvPr>
            <p:ph type="sldNum" sz="quarter" idx="12"/>
          </p:nvPr>
        </p:nvSpPr>
        <p:spPr/>
        <p:txBody>
          <a:bodyPr/>
          <a:lstStyle/>
          <a:p>
            <a:pPr>
              <a:defRPr/>
            </a:pPr>
            <a:fld id="{FCD8EF8A-8D1F-45A7-B3EF-59D8954F57D3}" type="slidenum">
              <a:rPr lang="de-DE" smtClean="0"/>
              <a:pPr>
                <a:defRPr/>
              </a:pPr>
              <a:t>20</a:t>
            </a:fld>
            <a:endParaRPr lang="de-DE"/>
          </a:p>
        </p:txBody>
      </p:sp>
      <p:sp>
        <p:nvSpPr>
          <p:cNvPr id="7" name="Rectangle 3"/>
          <p:cNvSpPr txBox="1">
            <a:spLocks noChangeArrowheads="1"/>
          </p:cNvSpPr>
          <p:nvPr/>
        </p:nvSpPr>
        <p:spPr>
          <a:xfrm>
            <a:off x="115365" y="1432366"/>
            <a:ext cx="8990535" cy="4732337"/>
          </a:xfrm>
          <a:prstGeom prst="rect">
            <a:avLst/>
          </a:prstGeom>
        </p:spPr>
        <p:txBody>
          <a:bodyPr/>
          <a:lstStyle/>
          <a:p>
            <a:pPr marL="179387" lvl="1" defTabSz="441325" fontAlgn="auto">
              <a:lnSpc>
                <a:spcPts val="2700"/>
              </a:lnSpc>
              <a:spcBef>
                <a:spcPts val="324"/>
              </a:spcBef>
              <a:spcAft>
                <a:spcPts val="0"/>
              </a:spcAft>
              <a:buClr>
                <a:schemeClr val="hlink"/>
              </a:buClr>
              <a:defRPr/>
            </a:pPr>
            <a:endParaRPr kumimoji="1" lang="en-US" altLang="zh-CN" sz="2000" b="1" i="1" u="sng" dirty="0" smtClean="0">
              <a:solidFill>
                <a:schemeClr val="accent2"/>
              </a:solidFill>
              <a:latin typeface="Times New Roman" pitchFamily="18" charset="0"/>
              <a:ea typeface="宋体" charset="-122"/>
            </a:endParaRPr>
          </a:p>
          <a:p>
            <a:pPr marL="179387" lvl="1" defTabSz="441325" fontAlgn="auto">
              <a:lnSpc>
                <a:spcPts val="2700"/>
              </a:lnSpc>
              <a:spcBef>
                <a:spcPts val="324"/>
              </a:spcBef>
              <a:spcAft>
                <a:spcPts val="0"/>
              </a:spcAft>
              <a:buClr>
                <a:schemeClr val="hlink"/>
              </a:buClr>
              <a:defRPr/>
            </a:pPr>
            <a:r>
              <a:rPr kumimoji="1" lang="en-US" altLang="zh-CN" sz="2000" b="1" i="1" u="sng" dirty="0" smtClean="0">
                <a:solidFill>
                  <a:schemeClr val="accent2"/>
                </a:solidFill>
                <a:latin typeface="Times New Roman" pitchFamily="18" charset="0"/>
                <a:ea typeface="宋体" charset="-122"/>
              </a:rPr>
              <a:t>Use </a:t>
            </a:r>
            <a:r>
              <a:rPr kumimoji="1" lang="en-US" altLang="zh-CN" sz="2000" b="1" i="1" u="sng" dirty="0">
                <a:solidFill>
                  <a:schemeClr val="accent2"/>
                </a:solidFill>
                <a:latin typeface="Times New Roman" pitchFamily="18" charset="0"/>
                <a:ea typeface="宋体" charset="-122"/>
              </a:rPr>
              <a:t>MAGIC words</a:t>
            </a:r>
            <a:r>
              <a:rPr kumimoji="1" lang="en-US" altLang="zh-CN" sz="2000" b="1" i="1" u="sng" dirty="0" smtClean="0">
                <a:solidFill>
                  <a:schemeClr val="accent2"/>
                </a:solidFill>
                <a:latin typeface="Times New Roman" pitchFamily="18" charset="0"/>
                <a:ea typeface="宋体" charset="-122"/>
              </a:rPr>
              <a:t>.</a:t>
            </a:r>
            <a:endParaRPr kumimoji="1" lang="en-US" altLang="zh-CN" sz="2000" b="1" i="1" u="sng" dirty="0">
              <a:solidFill>
                <a:schemeClr val="accent2"/>
              </a:solidFill>
              <a:latin typeface="Times New Roman" pitchFamily="18" charset="0"/>
              <a:ea typeface="宋体" charset="-122"/>
            </a:endParaRPr>
          </a:p>
          <a:p>
            <a:pPr marL="179387" lvl="1" defTabSz="441325" fontAlgn="auto">
              <a:lnSpc>
                <a:spcPts val="2700"/>
              </a:lnSpc>
              <a:spcBef>
                <a:spcPts val="324"/>
              </a:spcBef>
              <a:spcAft>
                <a:spcPts val="0"/>
              </a:spcAft>
              <a:buClr>
                <a:schemeClr val="hlink"/>
              </a:buClr>
              <a:defRPr/>
            </a:pPr>
            <a:r>
              <a:rPr kumimoji="1" lang="zh-CN" altLang="zh-CN" sz="2000" b="1" i="1" dirty="0" smtClean="0">
                <a:solidFill>
                  <a:schemeClr val="accent2"/>
                </a:solidFill>
                <a:latin typeface="Times New Roman" pitchFamily="18" charset="0"/>
                <a:ea typeface="宋体" charset="-122"/>
              </a:rPr>
              <a:t>使用</a:t>
            </a:r>
            <a:r>
              <a:rPr kumimoji="1" lang="zh-CN" altLang="zh-CN" sz="2000" b="1" i="1" dirty="0">
                <a:solidFill>
                  <a:schemeClr val="accent2"/>
                </a:solidFill>
                <a:latin typeface="Times New Roman" pitchFamily="18" charset="0"/>
                <a:ea typeface="宋体" charset="-122"/>
              </a:rPr>
              <a:t>令人愉悦的</a:t>
            </a:r>
            <a:r>
              <a:rPr kumimoji="1" lang="zh-CN" altLang="zh-CN" sz="2000" b="1" i="1" dirty="0" smtClean="0">
                <a:solidFill>
                  <a:schemeClr val="accent2"/>
                </a:solidFill>
                <a:latin typeface="Times New Roman" pitchFamily="18" charset="0"/>
                <a:ea typeface="宋体" charset="-122"/>
              </a:rPr>
              <a:t>语言</a:t>
            </a:r>
            <a:endParaRPr kumimoji="1" lang="en-US" altLang="zh-CN" sz="2000" b="1" i="1" dirty="0" smtClean="0">
              <a:solidFill>
                <a:schemeClr val="accent2"/>
              </a:solidFill>
              <a:latin typeface="Times New Roman" pitchFamily="18" charset="0"/>
              <a:ea typeface="宋体" charset="-122"/>
            </a:endParaRPr>
          </a:p>
          <a:p>
            <a:pPr marL="179387" lvl="1" defTabSz="441325" fontAlgn="auto">
              <a:lnSpc>
                <a:spcPts val="2700"/>
              </a:lnSpc>
              <a:spcBef>
                <a:spcPts val="324"/>
              </a:spcBef>
              <a:spcAft>
                <a:spcPts val="0"/>
              </a:spcAft>
              <a:buClr>
                <a:schemeClr val="hlink"/>
              </a:buClr>
              <a:defRPr/>
            </a:pPr>
            <a:endParaRPr kumimoji="1" lang="zh-CN" altLang="zh-CN" sz="2000" b="1" i="1" dirty="0">
              <a:solidFill>
                <a:schemeClr val="accent2"/>
              </a:solidFill>
              <a:latin typeface="Times New Roman" pitchFamily="18" charset="0"/>
              <a:ea typeface="宋体" charset="-122"/>
            </a:endParaRPr>
          </a:p>
          <a:p>
            <a:r>
              <a:rPr lang="en-US" altLang="zh-CN" sz="1600" dirty="0" smtClean="0"/>
              <a:t>  - Always </a:t>
            </a:r>
            <a:r>
              <a:rPr lang="en-US" altLang="zh-CN" sz="1600" dirty="0"/>
              <a:t>use words like, “Thank you”, “Please”, “My pleasure”, etc…</a:t>
            </a:r>
            <a:endParaRPr lang="zh-CN" altLang="zh-CN" sz="1600" dirty="0"/>
          </a:p>
          <a:p>
            <a:r>
              <a:rPr lang="en-US" altLang="zh-CN" sz="1600" dirty="0" smtClean="0"/>
              <a:t>   </a:t>
            </a:r>
            <a:r>
              <a:rPr lang="zh-CN" altLang="zh-CN" sz="1600" dirty="0" smtClean="0"/>
              <a:t>始终</a:t>
            </a:r>
            <a:r>
              <a:rPr lang="zh-CN" altLang="zh-CN" sz="1600" dirty="0"/>
              <a:t>使用礼貌用语，如</a:t>
            </a:r>
            <a:r>
              <a:rPr lang="en-US" altLang="zh-CN" sz="1600" dirty="0"/>
              <a:t>“</a:t>
            </a:r>
            <a:r>
              <a:rPr lang="zh-CN" altLang="zh-CN" sz="1600" dirty="0"/>
              <a:t>谢谢、请、不用谢。</a:t>
            </a:r>
            <a:r>
              <a:rPr lang="en-US" altLang="zh-CN" sz="1600" dirty="0"/>
              <a:t>”  </a:t>
            </a:r>
            <a:endParaRPr lang="en-US" altLang="zh-CN" sz="1600" dirty="0" smtClean="0"/>
          </a:p>
          <a:p>
            <a:endParaRPr lang="en-US" altLang="zh-CN" sz="1600" dirty="0" smtClean="0">
              <a:latin typeface="Times New Roman" pitchFamily="18" charset="0"/>
              <a:cs typeface="Times New Roman" pitchFamily="18" charset="0"/>
            </a:endParaRPr>
          </a:p>
          <a:p>
            <a:r>
              <a:rPr lang="en-US" altLang="zh-CN" sz="1600" dirty="0" smtClean="0">
                <a:latin typeface="Times New Roman" pitchFamily="18" charset="0"/>
                <a:cs typeface="Times New Roman" pitchFamily="18" charset="0"/>
              </a:rPr>
              <a:t>   </a:t>
            </a:r>
            <a:r>
              <a:rPr lang="en-US" altLang="zh-CN" sz="1600" b="1" dirty="0" smtClean="0">
                <a:latin typeface="Times New Roman" pitchFamily="18" charset="0"/>
                <a:cs typeface="Times New Roman" pitchFamily="18" charset="0"/>
              </a:rPr>
              <a:t>The </a:t>
            </a:r>
            <a:r>
              <a:rPr lang="en-US" altLang="zh-CN" sz="1600" b="1" dirty="0">
                <a:latin typeface="Times New Roman" pitchFamily="18" charset="0"/>
                <a:cs typeface="Times New Roman" pitchFamily="18" charset="0"/>
              </a:rPr>
              <a:t>hotel operator is often the first person to come into contact with the guest and hence, the </a:t>
            </a:r>
            <a:r>
              <a:rPr lang="en-US" altLang="zh-CN" sz="1600" b="1" dirty="0" smtClean="0">
                <a:latin typeface="Times New Roman" pitchFamily="18" charset="0"/>
                <a:cs typeface="Times New Roman" pitchFamily="18" charset="0"/>
              </a:rPr>
              <a:t>leaves </a:t>
            </a:r>
            <a:r>
              <a:rPr lang="en-US" altLang="zh-CN" sz="1600" b="1" dirty="0">
                <a:latin typeface="Times New Roman" pitchFamily="18" charset="0"/>
                <a:cs typeface="Times New Roman" pitchFamily="18" charset="0"/>
              </a:rPr>
              <a:t>the first and the most lasting impression on the guest.</a:t>
            </a:r>
            <a:endParaRPr lang="zh-CN" altLang="zh-CN" sz="1600" b="1" dirty="0">
              <a:latin typeface="Times New Roman" pitchFamily="18" charset="0"/>
              <a:cs typeface="Times New Roman" pitchFamily="18" charset="0"/>
            </a:endParaRPr>
          </a:p>
          <a:p>
            <a:r>
              <a:rPr lang="en-US" altLang="zh-CN" sz="1600" b="1" dirty="0" smtClean="0">
                <a:latin typeface="Times New Roman" pitchFamily="18" charset="0"/>
                <a:cs typeface="Times New Roman" pitchFamily="18" charset="0"/>
              </a:rPr>
              <a:t>   </a:t>
            </a:r>
            <a:r>
              <a:rPr lang="zh-CN" altLang="zh-CN" sz="1600" b="1" dirty="0" smtClean="0">
                <a:latin typeface="Times New Roman" pitchFamily="18" charset="0"/>
                <a:cs typeface="Times New Roman" pitchFamily="18" charset="0"/>
              </a:rPr>
              <a:t>酒店</a:t>
            </a:r>
            <a:r>
              <a:rPr lang="zh-CN" altLang="zh-CN" sz="1600" b="1" dirty="0">
                <a:latin typeface="Times New Roman" pitchFamily="18" charset="0"/>
                <a:cs typeface="Times New Roman" pitchFamily="18" charset="0"/>
              </a:rPr>
              <a:t>接线员</a:t>
            </a:r>
            <a:r>
              <a:rPr lang="zh-CN" altLang="zh-CN" sz="1600" b="1" dirty="0" smtClean="0">
                <a:latin typeface="Times New Roman" pitchFamily="18" charset="0"/>
                <a:cs typeface="Times New Roman" pitchFamily="18" charset="0"/>
              </a:rPr>
              <a:t>通</a:t>
            </a:r>
            <a:r>
              <a:rPr lang="zh-CN" altLang="en-US" sz="1600" b="1" dirty="0" smtClean="0">
                <a:latin typeface="Times New Roman" pitchFamily="18" charset="0"/>
                <a:cs typeface="Times New Roman" pitchFamily="18" charset="0"/>
              </a:rPr>
              <a:t>常也是</a:t>
            </a:r>
            <a:r>
              <a:rPr lang="zh-CN" altLang="zh-CN" sz="1600" b="1" dirty="0" smtClean="0">
                <a:latin typeface="Times New Roman" pitchFamily="18" charset="0"/>
                <a:cs typeface="Times New Roman" pitchFamily="18" charset="0"/>
              </a:rPr>
              <a:t>第一</a:t>
            </a:r>
            <a:r>
              <a:rPr lang="zh-CN" altLang="zh-CN" sz="1600" b="1" dirty="0">
                <a:latin typeface="Times New Roman" pitchFamily="18" charset="0"/>
                <a:cs typeface="Times New Roman" pitchFamily="18" charset="0"/>
              </a:rPr>
              <a:t>个与客人接触的人，因此要给客人留下良好而持久的第一印象。</a:t>
            </a:r>
          </a:p>
          <a:p>
            <a:r>
              <a:rPr lang="en-US" altLang="zh-CN" sz="1600" dirty="0"/>
              <a:t> </a:t>
            </a:r>
            <a:endParaRPr lang="zh-CN" altLang="zh-CN" sz="1600" dirty="0"/>
          </a:p>
          <a:p>
            <a:pPr marL="358775" marR="0" lvl="1" indent="-179388" defTabSz="441325" eaLnBrk="1" latinLnBrk="0" hangingPunct="1">
              <a:lnSpc>
                <a:spcPts val="3100"/>
              </a:lnSpc>
              <a:buClr>
                <a:schemeClr val="hlink"/>
              </a:buClr>
              <a:buSzTx/>
              <a:buFontTx/>
              <a:buNone/>
              <a:tabLst/>
              <a:defRPr/>
            </a:pPr>
            <a:endParaRPr lang="en-GB" sz="1600" dirty="0">
              <a:latin typeface="Times New Roman" pitchFamily="18" charset="0"/>
              <a:cs typeface="Times New Roman" pitchFamily="18" charset="0"/>
            </a:endParaRPr>
          </a:p>
        </p:txBody>
      </p:sp>
      <p:sp>
        <p:nvSpPr>
          <p:cNvPr id="10" name="Rectangle 2"/>
          <p:cNvSpPr txBox="1">
            <a:spLocks noChangeArrowheads="1"/>
          </p:cNvSpPr>
          <p:nvPr/>
        </p:nvSpPr>
        <p:spPr>
          <a:xfrm>
            <a:off x="0" y="98440"/>
            <a:ext cx="7543800" cy="1210101"/>
          </a:xfrm>
          <a:prstGeom prst="rect">
            <a:avLst/>
          </a:prstGeom>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b="1" i="0" u="none" strike="noStrike" kern="1200" cap="none" spc="0" normalizeH="0" baseline="0" noProof="0" dirty="0" smtClean="0">
                <a:ln>
                  <a:noFill/>
                </a:ln>
                <a:uLnTx/>
                <a:uFillTx/>
                <a:latin typeface="Times New Roman" pitchFamily="18" charset="0"/>
                <a:ea typeface="+mj-ea"/>
                <a:cs typeface="Times New Roman" pitchFamily="18" charset="0"/>
              </a:rPr>
              <a:t>XYZ  Hotels Telephone Standards </a:t>
            </a:r>
            <a:endParaRPr lang="en-US" b="1" dirty="0">
              <a:latin typeface="Times New Roman" pitchFamily="18" charset="0"/>
              <a:ea typeface="+mj-ea"/>
              <a:cs typeface="Times New Roman" pitchFamily="18" charset="0"/>
            </a:endParaRP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zh-CN" altLang="de-DE" b="1" i="0" u="none" strike="noStrike" kern="1200" cap="none" spc="0" normalizeH="0" baseline="0" noProof="0" dirty="0" smtClean="0">
                <a:ln>
                  <a:noFill/>
                </a:ln>
                <a:uLnTx/>
                <a:uFillTx/>
                <a:latin typeface="Times New Roman" pitchFamily="18" charset="0"/>
                <a:ea typeface="宋体" charset="-122"/>
                <a:cs typeface="Times New Roman" pitchFamily="18" charset="0"/>
              </a:rPr>
              <a:t>电话标准</a:t>
            </a:r>
            <a:endParaRPr kumimoji="0" lang="en-GB" b="1" i="0" u="none" strike="noStrike" kern="1200" cap="none" spc="0" normalizeH="0" baseline="0" noProof="0" dirty="0" smtClean="0">
              <a:ln>
                <a:noFill/>
              </a:ln>
              <a:uLnTx/>
              <a:uFillTx/>
              <a:latin typeface="Times New Roman" pitchFamily="18" charset="0"/>
              <a:ea typeface="+mj-ea"/>
              <a:cs typeface="Times New Roman" pitchFamily="18" charset="0"/>
            </a:endParaRPr>
          </a:p>
        </p:txBody>
      </p:sp>
    </p:spTree>
    <p:extLst>
      <p:ext uri="{BB962C8B-B14F-4D97-AF65-F5344CB8AC3E}">
        <p14:creationId xmlns:p14="http://schemas.microsoft.com/office/powerpoint/2010/main" val="2161622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withEffect">
                                  <p:stCondLst>
                                    <p:cond delay="0"/>
                                  </p:stCondLst>
                                  <p:childTnLst>
                                    <p:set>
                                      <p:cBhvr>
                                        <p:cTn id="6" dur="1" fill="hold">
                                          <p:stCondLst>
                                            <p:cond delay="0"/>
                                          </p:stCondLst>
                                        </p:cTn>
                                        <p:tgtEl>
                                          <p:spTgt spid="7">
                                            <p:txEl>
                                              <p:pRg st="9" end="9"/>
                                            </p:txEl>
                                          </p:spTgt>
                                        </p:tgtEl>
                                        <p:attrNameLst>
                                          <p:attrName>style.visibility</p:attrName>
                                        </p:attrNameLst>
                                      </p:cBhvr>
                                      <p:to>
                                        <p:strVal val="visible"/>
                                      </p:to>
                                    </p:set>
                                    <p:anim calcmode="lin" valueType="num">
                                      <p:cBhvr additive="base">
                                        <p:cTn id="7" dur="1000" fill="hold"/>
                                        <p:tgtEl>
                                          <p:spTgt spid="7">
                                            <p:txEl>
                                              <p:pRg st="9" end="9"/>
                                            </p:txEl>
                                          </p:spTgt>
                                        </p:tgtEl>
                                        <p:attrNameLst>
                                          <p:attrName>ppt_x</p:attrName>
                                        </p:attrNameLst>
                                      </p:cBhvr>
                                      <p:tavLst>
                                        <p:tav tm="0">
                                          <p:val>
                                            <p:strVal val="1+#ppt_w/2"/>
                                          </p:val>
                                        </p:tav>
                                        <p:tav tm="100000">
                                          <p:val>
                                            <p:strVal val="#ppt_x"/>
                                          </p:val>
                                        </p:tav>
                                      </p:tavLst>
                                    </p:anim>
                                    <p:anim calcmode="lin" valueType="num">
                                      <p:cBhvr additive="base">
                                        <p:cTn id="8" dur="1000" fill="hold"/>
                                        <p:tgtEl>
                                          <p:spTgt spid="7">
                                            <p:txEl>
                                              <p:pRg st="9" end="9"/>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p:cNvSpPr>
            <a:spLocks noGrp="1"/>
          </p:cNvSpPr>
          <p:nvPr>
            <p:ph type="sldNum" sz="quarter" idx="12"/>
          </p:nvPr>
        </p:nvSpPr>
        <p:spPr/>
        <p:txBody>
          <a:bodyPr/>
          <a:lstStyle/>
          <a:p>
            <a:pPr>
              <a:defRPr/>
            </a:pPr>
            <a:fld id="{FCD8EF8A-8D1F-45A7-B3EF-59D8954F57D3}" type="slidenum">
              <a:rPr lang="de-DE" smtClean="0"/>
              <a:pPr>
                <a:defRPr/>
              </a:pPr>
              <a:t>21</a:t>
            </a:fld>
            <a:endParaRPr lang="de-DE"/>
          </a:p>
        </p:txBody>
      </p:sp>
      <p:sp>
        <p:nvSpPr>
          <p:cNvPr id="9" name="Rectangle 2"/>
          <p:cNvSpPr txBox="1">
            <a:spLocks noChangeArrowheads="1"/>
          </p:cNvSpPr>
          <p:nvPr/>
        </p:nvSpPr>
        <p:spPr>
          <a:xfrm>
            <a:off x="0" y="39376"/>
            <a:ext cx="7543800" cy="1111505"/>
          </a:xfrm>
          <a:prstGeom prst="rect">
            <a:avLst/>
          </a:prstGeom>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sz="3100" b="1" i="0" u="none" strike="noStrike" kern="1200" cap="none" spc="0" normalizeH="0" baseline="0" noProof="0" dirty="0" smtClean="0">
                <a:ln>
                  <a:noFill/>
                </a:ln>
                <a:uLnTx/>
                <a:uFillTx/>
                <a:latin typeface="+mj-lt"/>
                <a:ea typeface="+mj-ea"/>
                <a:cs typeface="+mj-cs"/>
              </a:rPr>
              <a:t>XYZ  Hotels Telephone Standards </a:t>
            </a:r>
            <a:r>
              <a:rPr kumimoji="0" lang="zh-CN" altLang="en-US" sz="3100" b="1" i="0" u="none" strike="noStrike" kern="1200" cap="none" spc="0" normalizeH="0" baseline="0" noProof="0" dirty="0" smtClean="0">
                <a:ln>
                  <a:noFill/>
                </a:ln>
                <a:uLnTx/>
                <a:uFillTx/>
                <a:latin typeface="+mj-lt"/>
                <a:ea typeface="+mj-ea"/>
                <a:cs typeface="+mj-cs"/>
              </a:rPr>
              <a:t>巴伐利亚</a:t>
            </a:r>
            <a:r>
              <a:rPr kumimoji="0" lang="zh-CN" altLang="de-DE" sz="3100" b="1" i="0" u="none" strike="noStrike" kern="1200" cap="none" spc="0" normalizeH="0" baseline="0" noProof="0" dirty="0" smtClean="0">
                <a:ln>
                  <a:noFill/>
                </a:ln>
                <a:uLnTx/>
                <a:uFillTx/>
                <a:latin typeface="+mj-lt"/>
                <a:ea typeface="宋体" charset="-122"/>
                <a:cs typeface="+mj-cs"/>
              </a:rPr>
              <a:t>电话标准</a:t>
            </a:r>
            <a:endParaRPr kumimoji="0" lang="en-GB" sz="3100" b="1" i="0" u="none" strike="noStrike" kern="1200" cap="none" spc="0" normalizeH="0" baseline="0" noProof="0" dirty="0" smtClean="0">
              <a:ln>
                <a:noFill/>
              </a:ln>
              <a:uLnTx/>
              <a:uFillTx/>
              <a:latin typeface="+mj-lt"/>
              <a:ea typeface="+mj-ea"/>
              <a:cs typeface="+mj-cs"/>
            </a:endParaRPr>
          </a:p>
        </p:txBody>
      </p:sp>
      <p:sp>
        <p:nvSpPr>
          <p:cNvPr id="10" name="Rectangle 3"/>
          <p:cNvSpPr txBox="1">
            <a:spLocks noChangeArrowheads="1"/>
          </p:cNvSpPr>
          <p:nvPr/>
        </p:nvSpPr>
        <p:spPr>
          <a:xfrm>
            <a:off x="104775" y="1055229"/>
            <a:ext cx="9039225" cy="5084762"/>
          </a:xfrm>
          <a:prstGeom prst="rect">
            <a:avLst/>
          </a:prstGeom>
        </p:spPr>
        <p:txBody>
          <a:bodyPr/>
          <a:lstStyle/>
          <a:p>
            <a:pPr marL="179387" lvl="1" defTabSz="441325" fontAlgn="auto">
              <a:lnSpc>
                <a:spcPts val="2700"/>
              </a:lnSpc>
              <a:spcBef>
                <a:spcPts val="324"/>
              </a:spcBef>
              <a:spcAft>
                <a:spcPts val="0"/>
              </a:spcAft>
              <a:buClr>
                <a:schemeClr val="hlink"/>
              </a:buClr>
              <a:defRPr/>
            </a:pPr>
            <a:r>
              <a:rPr kumimoji="1" lang="en-US" altLang="zh-CN" sz="2000" b="1" i="1" u="sng" dirty="0" smtClean="0">
                <a:solidFill>
                  <a:schemeClr val="accent2"/>
                </a:solidFill>
                <a:latin typeface="Times New Roman" pitchFamily="18" charset="0"/>
                <a:ea typeface="宋体" charset="-122"/>
              </a:rPr>
              <a:t>Transfer </a:t>
            </a:r>
            <a:r>
              <a:rPr kumimoji="1" lang="en-US" altLang="zh-CN" sz="2000" b="1" i="1" u="sng" dirty="0">
                <a:solidFill>
                  <a:schemeClr val="accent2"/>
                </a:solidFill>
                <a:latin typeface="Times New Roman" pitchFamily="18" charset="0"/>
                <a:ea typeface="宋体" charset="-122"/>
              </a:rPr>
              <a:t>the </a:t>
            </a:r>
            <a:r>
              <a:rPr kumimoji="1" lang="en-US" altLang="zh-CN" sz="2000" b="1" i="1" u="sng" dirty="0" smtClean="0">
                <a:solidFill>
                  <a:schemeClr val="accent2"/>
                </a:solidFill>
                <a:latin typeface="Times New Roman" pitchFamily="18" charset="0"/>
                <a:ea typeface="宋体" charset="-122"/>
              </a:rPr>
              <a:t>call</a:t>
            </a:r>
            <a:endParaRPr kumimoji="1" lang="zh-CN" altLang="zh-CN" sz="2000" b="1" i="1" u="sng" dirty="0">
              <a:solidFill>
                <a:schemeClr val="accent2"/>
              </a:solidFill>
              <a:latin typeface="Times New Roman" pitchFamily="18" charset="0"/>
              <a:ea typeface="宋体" charset="-122"/>
            </a:endParaRPr>
          </a:p>
          <a:p>
            <a:pPr marL="179387" lvl="1" defTabSz="441325" fontAlgn="auto">
              <a:lnSpc>
                <a:spcPts val="2700"/>
              </a:lnSpc>
              <a:spcBef>
                <a:spcPts val="324"/>
              </a:spcBef>
              <a:spcAft>
                <a:spcPts val="0"/>
              </a:spcAft>
              <a:buClr>
                <a:schemeClr val="hlink"/>
              </a:buClr>
              <a:defRPr/>
            </a:pPr>
            <a:r>
              <a:rPr kumimoji="1" lang="zh-CN" altLang="zh-CN" sz="2000" b="1" i="1" dirty="0" smtClean="0">
                <a:solidFill>
                  <a:schemeClr val="accent2"/>
                </a:solidFill>
                <a:latin typeface="Times New Roman" pitchFamily="18" charset="0"/>
                <a:ea typeface="宋体" charset="-122"/>
              </a:rPr>
              <a:t>转接电话</a:t>
            </a:r>
            <a:endParaRPr kumimoji="1" lang="en-US" altLang="zh-CN" sz="2000" b="1" i="1" dirty="0">
              <a:solidFill>
                <a:schemeClr val="accent2"/>
              </a:solidFill>
              <a:latin typeface="Times New Roman" pitchFamily="18" charset="0"/>
              <a:ea typeface="宋体" charset="-122"/>
            </a:endParaRPr>
          </a:p>
          <a:p>
            <a:pPr marL="179387" lvl="1" defTabSz="441325" fontAlgn="auto">
              <a:lnSpc>
                <a:spcPts val="2700"/>
              </a:lnSpc>
              <a:spcBef>
                <a:spcPts val="324"/>
              </a:spcBef>
              <a:spcAft>
                <a:spcPts val="0"/>
              </a:spcAft>
              <a:buClr>
                <a:schemeClr val="hlink"/>
              </a:buClr>
              <a:defRPr/>
            </a:pPr>
            <a:endParaRPr kumimoji="1" lang="zh-CN" altLang="zh-CN" sz="2000" b="1" i="1" dirty="0">
              <a:solidFill>
                <a:schemeClr val="accent2"/>
              </a:solidFill>
              <a:latin typeface="Times New Roman" pitchFamily="18" charset="0"/>
              <a:ea typeface="宋体" charset="-122"/>
            </a:endParaRPr>
          </a:p>
          <a:p>
            <a:pPr marL="285750" indent="-285750">
              <a:buFontTx/>
              <a:buChar char="-"/>
            </a:pPr>
            <a:r>
              <a:rPr lang="en-US" altLang="zh-CN" sz="1800" dirty="0" smtClean="0">
                <a:latin typeface="Times New Roman" pitchFamily="18" charset="0"/>
                <a:ea typeface="宋体" pitchFamily="2" charset="-122"/>
                <a:cs typeface="Times New Roman" pitchFamily="18" charset="0"/>
              </a:rPr>
              <a:t>If </a:t>
            </a:r>
            <a:r>
              <a:rPr lang="en-US" altLang="zh-CN" sz="1800" dirty="0">
                <a:latin typeface="Times New Roman" pitchFamily="18" charset="0"/>
                <a:ea typeface="宋体" pitchFamily="2" charset="-122"/>
                <a:cs typeface="Times New Roman" pitchFamily="18" charset="0"/>
              </a:rPr>
              <a:t>the call is for an in-house guest, always verify the name and room number against the system before connecting the call. </a:t>
            </a:r>
            <a:endParaRPr lang="en-US" altLang="zh-CN" sz="1800" dirty="0" smtClean="0">
              <a:latin typeface="Times New Roman" pitchFamily="18" charset="0"/>
              <a:ea typeface="宋体" pitchFamily="2" charset="-122"/>
              <a:cs typeface="Times New Roman" pitchFamily="18" charset="0"/>
            </a:endParaRPr>
          </a:p>
          <a:p>
            <a:r>
              <a:rPr lang="en-US" altLang="zh-CN" sz="1800" dirty="0">
                <a:latin typeface="Times New Roman" pitchFamily="18" charset="0"/>
                <a:ea typeface="宋体" pitchFamily="2" charset="-122"/>
                <a:cs typeface="Times New Roman" pitchFamily="18" charset="0"/>
              </a:rPr>
              <a:t> </a:t>
            </a:r>
            <a:r>
              <a:rPr lang="en-US" altLang="zh-CN" sz="1800" dirty="0" smtClean="0">
                <a:latin typeface="Times New Roman" pitchFamily="18" charset="0"/>
                <a:ea typeface="宋体" pitchFamily="2" charset="-122"/>
                <a:cs typeface="Times New Roman" pitchFamily="18" charset="0"/>
              </a:rPr>
              <a:t>   </a:t>
            </a:r>
            <a:r>
              <a:rPr lang="zh-CN" altLang="zh-CN" sz="1800" dirty="0" smtClean="0">
                <a:latin typeface="Times New Roman" pitchFamily="18" charset="0"/>
                <a:ea typeface="宋体" pitchFamily="2" charset="-122"/>
                <a:cs typeface="Times New Roman" pitchFamily="18" charset="0"/>
              </a:rPr>
              <a:t>如果</a:t>
            </a:r>
            <a:r>
              <a:rPr lang="zh-CN" altLang="zh-CN" sz="1800" dirty="0">
                <a:latin typeface="Times New Roman" pitchFamily="18" charset="0"/>
                <a:ea typeface="宋体" pitchFamily="2" charset="-122"/>
                <a:cs typeface="Times New Roman" pitchFamily="18" charset="0"/>
              </a:rPr>
              <a:t>是住店客人的电话，在转接电话前，始终与电脑系统确认客人的姓名和房号</a:t>
            </a:r>
            <a:r>
              <a:rPr lang="zh-CN" altLang="zh-CN" sz="1800" dirty="0" smtClean="0">
                <a:latin typeface="Times New Roman" pitchFamily="18" charset="0"/>
                <a:ea typeface="宋体" pitchFamily="2" charset="-122"/>
                <a:cs typeface="Times New Roman" pitchFamily="18" charset="0"/>
              </a:rPr>
              <a:t>。</a:t>
            </a:r>
            <a:endParaRPr lang="en-US" altLang="zh-CN" sz="1800" dirty="0" smtClean="0">
              <a:latin typeface="Times New Roman" pitchFamily="18" charset="0"/>
              <a:ea typeface="宋体" pitchFamily="2" charset="-122"/>
              <a:cs typeface="Times New Roman" pitchFamily="18" charset="0"/>
            </a:endParaRPr>
          </a:p>
          <a:p>
            <a:endParaRPr lang="en-US" altLang="zh-CN" sz="1800" dirty="0" smtClean="0">
              <a:latin typeface="Times New Roman" pitchFamily="18" charset="0"/>
              <a:ea typeface="宋体" pitchFamily="2" charset="-122"/>
              <a:cs typeface="Times New Roman" pitchFamily="18" charset="0"/>
            </a:endParaRPr>
          </a:p>
          <a:p>
            <a:pPr marL="285750" indent="-285750">
              <a:buFontTx/>
              <a:buChar char="-"/>
            </a:pPr>
            <a:r>
              <a:rPr lang="en-US" altLang="zh-CN" sz="1800" dirty="0" smtClean="0">
                <a:latin typeface="Times New Roman" pitchFamily="18" charset="0"/>
                <a:ea typeface="宋体" pitchFamily="2" charset="-122"/>
                <a:cs typeface="Times New Roman" pitchFamily="18" charset="0"/>
              </a:rPr>
              <a:t>Colleagues </a:t>
            </a:r>
            <a:r>
              <a:rPr lang="en-US" altLang="zh-CN" sz="1800" dirty="0">
                <a:latin typeface="Times New Roman" pitchFamily="18" charset="0"/>
                <a:ea typeface="宋体" pitchFamily="2" charset="-122"/>
                <a:cs typeface="Times New Roman" pitchFamily="18" charset="0"/>
              </a:rPr>
              <a:t>acknowledge the callers’ response and always thank them prior to being put on hold, transferred and at the end of every call. </a:t>
            </a:r>
            <a:endParaRPr lang="en-US" altLang="zh-CN" sz="1800" dirty="0" smtClean="0">
              <a:latin typeface="Times New Roman" pitchFamily="18" charset="0"/>
              <a:ea typeface="宋体" pitchFamily="2" charset="-122"/>
              <a:cs typeface="Times New Roman" pitchFamily="18" charset="0"/>
            </a:endParaRPr>
          </a:p>
          <a:p>
            <a:r>
              <a:rPr lang="en-US" altLang="zh-CN" sz="1800" dirty="0">
                <a:latin typeface="Times New Roman" pitchFamily="18" charset="0"/>
                <a:ea typeface="宋体" pitchFamily="2" charset="-122"/>
                <a:cs typeface="Times New Roman" pitchFamily="18" charset="0"/>
              </a:rPr>
              <a:t> </a:t>
            </a:r>
            <a:r>
              <a:rPr lang="en-US" altLang="zh-CN" sz="1800" dirty="0" smtClean="0">
                <a:latin typeface="Times New Roman" pitchFamily="18" charset="0"/>
                <a:ea typeface="宋体" pitchFamily="2" charset="-122"/>
                <a:cs typeface="Times New Roman" pitchFamily="18" charset="0"/>
              </a:rPr>
              <a:t>   </a:t>
            </a:r>
            <a:r>
              <a:rPr lang="zh-CN" altLang="zh-CN" sz="1800" dirty="0" smtClean="0">
                <a:latin typeface="Times New Roman" pitchFamily="18" charset="0"/>
                <a:ea typeface="宋体" pitchFamily="2" charset="-122"/>
                <a:cs typeface="Times New Roman" pitchFamily="18" charset="0"/>
              </a:rPr>
              <a:t>员工</a:t>
            </a:r>
            <a:r>
              <a:rPr lang="zh-CN" altLang="zh-CN" sz="1800" dirty="0">
                <a:latin typeface="Times New Roman" pitchFamily="18" charset="0"/>
                <a:ea typeface="宋体" pitchFamily="2" charset="-122"/>
                <a:cs typeface="Times New Roman" pitchFamily="18" charset="0"/>
              </a:rPr>
              <a:t>在请客人稍等和转接电话前，感谢客人的回应</a:t>
            </a:r>
            <a:r>
              <a:rPr lang="zh-CN" altLang="zh-CN" sz="1800" dirty="0" smtClean="0">
                <a:latin typeface="Times New Roman" pitchFamily="18" charset="0"/>
                <a:ea typeface="宋体" pitchFamily="2" charset="-122"/>
                <a:cs typeface="Times New Roman" pitchFamily="18" charset="0"/>
              </a:rPr>
              <a:t>。</a:t>
            </a:r>
            <a:endParaRPr lang="en-US" altLang="zh-CN" sz="1800" dirty="0" smtClean="0">
              <a:latin typeface="Times New Roman" pitchFamily="18" charset="0"/>
              <a:ea typeface="宋体" pitchFamily="2" charset="-122"/>
              <a:cs typeface="Times New Roman" pitchFamily="18" charset="0"/>
            </a:endParaRPr>
          </a:p>
          <a:p>
            <a:endParaRPr lang="zh-CN" altLang="zh-CN" sz="1800" dirty="0">
              <a:latin typeface="Times New Roman" pitchFamily="18" charset="0"/>
              <a:ea typeface="宋体" pitchFamily="2" charset="-122"/>
              <a:cs typeface="Times New Roman" pitchFamily="18" charset="0"/>
            </a:endParaRPr>
          </a:p>
          <a:p>
            <a:r>
              <a:rPr lang="en-US" altLang="zh-CN" sz="1800" dirty="0" smtClean="0">
                <a:latin typeface="Times New Roman" pitchFamily="18" charset="0"/>
                <a:ea typeface="宋体" pitchFamily="2" charset="-122"/>
                <a:cs typeface="Times New Roman" pitchFamily="18" charset="0"/>
              </a:rPr>
              <a:t>-  When </a:t>
            </a:r>
            <a:r>
              <a:rPr lang="en-US" altLang="zh-CN" sz="1800" dirty="0">
                <a:latin typeface="Times New Roman" pitchFamily="18" charset="0"/>
                <a:ea typeface="宋体" pitchFamily="2" charset="-122"/>
                <a:cs typeface="Times New Roman" pitchFamily="18" charset="0"/>
              </a:rPr>
              <a:t>transferring a call, do so by acknowledging the end of the conversation with your action. </a:t>
            </a:r>
            <a:endParaRPr lang="zh-CN" altLang="zh-CN" sz="1800" dirty="0">
              <a:latin typeface="Times New Roman" pitchFamily="18" charset="0"/>
              <a:ea typeface="宋体" pitchFamily="2" charset="-122"/>
              <a:cs typeface="Times New Roman" pitchFamily="18" charset="0"/>
            </a:endParaRPr>
          </a:p>
          <a:p>
            <a:r>
              <a:rPr lang="en-US" altLang="zh-CN" sz="1800" i="1" dirty="0" smtClean="0">
                <a:latin typeface="Times New Roman" pitchFamily="18" charset="0"/>
                <a:ea typeface="宋体" pitchFamily="2" charset="-122"/>
                <a:cs typeface="Times New Roman" pitchFamily="18" charset="0"/>
              </a:rPr>
              <a:t>   E.g</a:t>
            </a:r>
            <a:r>
              <a:rPr lang="en-US" altLang="zh-CN" sz="1800" i="1" dirty="0">
                <a:latin typeface="Times New Roman" pitchFamily="18" charset="0"/>
                <a:ea typeface="宋体" pitchFamily="2" charset="-122"/>
                <a:cs typeface="Times New Roman" pitchFamily="18" charset="0"/>
              </a:rPr>
              <a:t>. “Wait a moment please, Mr. / Mrs. XX, I will connect your call now. Thank you for </a:t>
            </a:r>
            <a:r>
              <a:rPr lang="en-US" altLang="zh-CN" sz="1800" i="1" dirty="0" smtClean="0">
                <a:latin typeface="Times New Roman" pitchFamily="18" charset="0"/>
                <a:ea typeface="宋体" pitchFamily="2" charset="-122"/>
                <a:cs typeface="Times New Roman" pitchFamily="18" charset="0"/>
              </a:rPr>
              <a:t>     calling</a:t>
            </a:r>
            <a:r>
              <a:rPr lang="en-US" altLang="zh-CN" sz="1800" i="1" dirty="0">
                <a:latin typeface="Times New Roman" pitchFamily="18" charset="0"/>
                <a:ea typeface="宋体" pitchFamily="2" charset="-122"/>
                <a:cs typeface="Times New Roman" pitchFamily="18" charset="0"/>
              </a:rPr>
              <a:t>”</a:t>
            </a:r>
            <a:r>
              <a:rPr lang="en-US" altLang="zh-CN" sz="1800" dirty="0">
                <a:latin typeface="Times New Roman" pitchFamily="18" charset="0"/>
                <a:ea typeface="宋体" pitchFamily="2" charset="-122"/>
                <a:cs typeface="Times New Roman" pitchFamily="18" charset="0"/>
              </a:rPr>
              <a:t>.</a:t>
            </a:r>
            <a:endParaRPr lang="zh-CN" altLang="zh-CN" sz="1800" dirty="0">
              <a:latin typeface="Times New Roman" pitchFamily="18" charset="0"/>
              <a:ea typeface="宋体" pitchFamily="2" charset="-122"/>
              <a:cs typeface="Times New Roman" pitchFamily="18" charset="0"/>
            </a:endParaRPr>
          </a:p>
          <a:p>
            <a:r>
              <a:rPr lang="en-US" altLang="zh-CN" sz="1800" dirty="0" smtClean="0">
                <a:latin typeface="Times New Roman" pitchFamily="18" charset="0"/>
                <a:ea typeface="宋体" pitchFamily="2" charset="-122"/>
                <a:cs typeface="Times New Roman" pitchFamily="18" charset="0"/>
              </a:rPr>
              <a:t>    </a:t>
            </a:r>
            <a:r>
              <a:rPr lang="zh-CN" altLang="zh-CN" sz="1800" dirty="0" smtClean="0">
                <a:latin typeface="Times New Roman" pitchFamily="18" charset="0"/>
                <a:ea typeface="宋体" pitchFamily="2" charset="-122"/>
                <a:cs typeface="Times New Roman" pitchFamily="18" charset="0"/>
              </a:rPr>
              <a:t>在</a:t>
            </a:r>
            <a:r>
              <a:rPr lang="zh-CN" altLang="zh-CN" sz="1800" dirty="0">
                <a:latin typeface="Times New Roman" pitchFamily="18" charset="0"/>
                <a:ea typeface="宋体" pitchFamily="2" charset="-122"/>
                <a:cs typeface="Times New Roman" pitchFamily="18" charset="0"/>
              </a:rPr>
              <a:t>为客人转接电话前，感谢客人来电。 </a:t>
            </a:r>
            <a:r>
              <a:rPr lang="zh-CN" altLang="zh-CN" sz="1800" i="1" dirty="0">
                <a:latin typeface="Times New Roman" pitchFamily="18" charset="0"/>
                <a:ea typeface="宋体" pitchFamily="2" charset="-122"/>
                <a:cs typeface="Times New Roman" pitchFamily="18" charset="0"/>
              </a:rPr>
              <a:t>如：</a:t>
            </a:r>
            <a:r>
              <a:rPr lang="en-US" altLang="zh-CN" sz="1800" i="1" dirty="0">
                <a:latin typeface="Times New Roman" pitchFamily="18" charset="0"/>
                <a:ea typeface="宋体" pitchFamily="2" charset="-122"/>
                <a:cs typeface="Times New Roman" pitchFamily="18" charset="0"/>
              </a:rPr>
              <a:t>“</a:t>
            </a:r>
            <a:r>
              <a:rPr lang="zh-CN" altLang="zh-CN" sz="1800" i="1" dirty="0">
                <a:latin typeface="Times New Roman" pitchFamily="18" charset="0"/>
                <a:ea typeface="宋体" pitchFamily="2" charset="-122"/>
                <a:cs typeface="Times New Roman" pitchFamily="18" charset="0"/>
              </a:rPr>
              <a:t>请稍等，</a:t>
            </a:r>
            <a:r>
              <a:rPr lang="en-US" altLang="zh-CN" sz="1800" i="1" dirty="0">
                <a:latin typeface="Times New Roman" pitchFamily="18" charset="0"/>
                <a:ea typeface="宋体" pitchFamily="2" charset="-122"/>
                <a:cs typeface="Times New Roman" pitchFamily="18" charset="0"/>
              </a:rPr>
              <a:t> XX</a:t>
            </a:r>
            <a:r>
              <a:rPr lang="zh-CN" altLang="zh-CN" sz="1800" i="1" dirty="0">
                <a:latin typeface="Times New Roman" pitchFamily="18" charset="0"/>
                <a:ea typeface="宋体" pitchFamily="2" charset="-122"/>
                <a:cs typeface="Times New Roman" pitchFamily="18" charset="0"/>
              </a:rPr>
              <a:t>先生</a:t>
            </a:r>
            <a:r>
              <a:rPr lang="en-US" altLang="zh-CN" sz="1800" i="1" dirty="0">
                <a:latin typeface="Times New Roman" pitchFamily="18" charset="0"/>
                <a:ea typeface="宋体" pitchFamily="2" charset="-122"/>
                <a:cs typeface="Times New Roman" pitchFamily="18" charset="0"/>
              </a:rPr>
              <a:t>/</a:t>
            </a:r>
            <a:r>
              <a:rPr lang="zh-CN" altLang="zh-CN" sz="1800" i="1" dirty="0">
                <a:latin typeface="Times New Roman" pitchFamily="18" charset="0"/>
                <a:ea typeface="宋体" pitchFamily="2" charset="-122"/>
                <a:cs typeface="Times New Roman" pitchFamily="18" charset="0"/>
              </a:rPr>
              <a:t>小姐，我现在为您转接</a:t>
            </a:r>
            <a:r>
              <a:rPr lang="zh-CN" altLang="zh-CN" sz="1800" i="1" dirty="0" smtClean="0">
                <a:latin typeface="Times New Roman" pitchFamily="18" charset="0"/>
                <a:ea typeface="宋体" pitchFamily="2" charset="-122"/>
                <a:cs typeface="Times New Roman" pitchFamily="18" charset="0"/>
              </a:rPr>
              <a:t>，</a:t>
            </a:r>
            <a:r>
              <a:rPr lang="en-US" altLang="zh-CN" sz="1800" i="1" dirty="0" smtClean="0">
                <a:latin typeface="Times New Roman" pitchFamily="18" charset="0"/>
                <a:ea typeface="宋体" pitchFamily="2" charset="-122"/>
                <a:cs typeface="Times New Roman" pitchFamily="18" charset="0"/>
              </a:rPr>
              <a:t>  </a:t>
            </a:r>
            <a:r>
              <a:rPr lang="zh-CN" altLang="en-US" sz="1800" i="1" dirty="0" smtClean="0">
                <a:latin typeface="Times New Roman" pitchFamily="18" charset="0"/>
                <a:ea typeface="宋体" pitchFamily="2" charset="-122"/>
                <a:cs typeface="Times New Roman" pitchFamily="18" charset="0"/>
              </a:rPr>
              <a:t>感谢您</a:t>
            </a:r>
            <a:r>
              <a:rPr lang="zh-CN" altLang="zh-CN" sz="1800" i="1" dirty="0" smtClean="0">
                <a:latin typeface="Times New Roman" pitchFamily="18" charset="0"/>
                <a:ea typeface="宋体" pitchFamily="2" charset="-122"/>
                <a:cs typeface="Times New Roman" pitchFamily="18" charset="0"/>
              </a:rPr>
              <a:t>来电</a:t>
            </a:r>
            <a:r>
              <a:rPr lang="zh-CN" altLang="zh-CN" sz="1800" i="1" dirty="0">
                <a:latin typeface="Times New Roman" pitchFamily="18" charset="0"/>
                <a:ea typeface="宋体" pitchFamily="2" charset="-122"/>
                <a:cs typeface="Times New Roman" pitchFamily="18" charset="0"/>
              </a:rPr>
              <a:t>。</a:t>
            </a:r>
            <a:r>
              <a:rPr lang="en-US" altLang="zh-CN" sz="1800" i="1" dirty="0">
                <a:latin typeface="Times New Roman" pitchFamily="18" charset="0"/>
                <a:ea typeface="宋体" pitchFamily="2" charset="-122"/>
                <a:cs typeface="Times New Roman" pitchFamily="18" charset="0"/>
              </a:rPr>
              <a:t>”</a:t>
            </a:r>
            <a:endParaRPr lang="zh-CN" altLang="zh-CN" sz="1800" dirty="0">
              <a:latin typeface="Times New Roman" pitchFamily="18" charset="0"/>
              <a:ea typeface="宋体" pitchFamily="2" charset="-122"/>
              <a:cs typeface="Times New Roman" pitchFamily="18" charset="0"/>
            </a:endParaRPr>
          </a:p>
          <a:p>
            <a:endParaRPr lang="en-US" altLang="zh-CN" sz="1800" dirty="0" smtClean="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p:cNvSpPr>
            <a:spLocks noGrp="1"/>
          </p:cNvSpPr>
          <p:nvPr>
            <p:ph type="sldNum" sz="quarter" idx="12"/>
          </p:nvPr>
        </p:nvSpPr>
        <p:spPr/>
        <p:txBody>
          <a:bodyPr/>
          <a:lstStyle/>
          <a:p>
            <a:pPr>
              <a:defRPr/>
            </a:pPr>
            <a:fld id="{FCD8EF8A-8D1F-45A7-B3EF-59D8954F57D3}" type="slidenum">
              <a:rPr lang="de-DE" smtClean="0"/>
              <a:pPr>
                <a:defRPr/>
              </a:pPr>
              <a:t>22</a:t>
            </a:fld>
            <a:endParaRPr lang="de-DE"/>
          </a:p>
        </p:txBody>
      </p:sp>
      <p:sp>
        <p:nvSpPr>
          <p:cNvPr id="10" name="Rectangle 3"/>
          <p:cNvSpPr txBox="1">
            <a:spLocks noChangeArrowheads="1"/>
          </p:cNvSpPr>
          <p:nvPr/>
        </p:nvSpPr>
        <p:spPr>
          <a:xfrm>
            <a:off x="57150" y="1198104"/>
            <a:ext cx="9039225" cy="5084762"/>
          </a:xfrm>
          <a:prstGeom prst="rect">
            <a:avLst/>
          </a:prstGeom>
        </p:spPr>
        <p:txBody>
          <a:bodyPr/>
          <a:lstStyle/>
          <a:p>
            <a:pPr lvl="0"/>
            <a:endParaRPr lang="en-US" altLang="zh-CN" sz="1800" i="1" u="sng" dirty="0" smtClean="0">
              <a:solidFill>
                <a:srgbClr val="FF0000"/>
              </a:solidFill>
              <a:latin typeface="Times New Roman" pitchFamily="18" charset="0"/>
              <a:ea typeface="宋体" pitchFamily="2" charset="-122"/>
            </a:endParaRPr>
          </a:p>
          <a:p>
            <a:pPr lvl="0"/>
            <a:r>
              <a:rPr lang="en-US" altLang="zh-CN" sz="1800" i="1" u="sng" dirty="0" smtClean="0">
                <a:solidFill>
                  <a:srgbClr val="FF0000"/>
                </a:solidFill>
                <a:latin typeface="Times New Roman" pitchFamily="18" charset="0"/>
                <a:ea typeface="宋体" pitchFamily="2" charset="-122"/>
              </a:rPr>
              <a:t>Answer </a:t>
            </a:r>
            <a:r>
              <a:rPr lang="en-US" altLang="zh-CN" sz="1800" i="1" u="sng" dirty="0">
                <a:solidFill>
                  <a:srgbClr val="FF0000"/>
                </a:solidFill>
                <a:latin typeface="Times New Roman" pitchFamily="18" charset="0"/>
                <a:ea typeface="宋体" pitchFamily="2" charset="-122"/>
              </a:rPr>
              <a:t>ring back calls to the </a:t>
            </a:r>
            <a:r>
              <a:rPr lang="en-US" altLang="zh-CN" sz="1800" i="1" u="sng" dirty="0" smtClean="0">
                <a:solidFill>
                  <a:srgbClr val="FF0000"/>
                </a:solidFill>
                <a:latin typeface="Times New Roman" pitchFamily="18" charset="0"/>
                <a:ea typeface="宋体" pitchFamily="2" charset="-122"/>
              </a:rPr>
              <a:t>console</a:t>
            </a:r>
            <a:endParaRPr lang="zh-CN" altLang="zh-CN" sz="1800" i="1" u="sng" dirty="0">
              <a:solidFill>
                <a:srgbClr val="FF0000"/>
              </a:solidFill>
              <a:latin typeface="Times New Roman" pitchFamily="18" charset="0"/>
              <a:ea typeface="宋体" pitchFamily="2" charset="-122"/>
            </a:endParaRPr>
          </a:p>
          <a:p>
            <a:r>
              <a:rPr lang="zh-CN" altLang="zh-CN" sz="1800" i="1" dirty="0" smtClean="0">
                <a:solidFill>
                  <a:srgbClr val="FF0000"/>
                </a:solidFill>
                <a:latin typeface="Times New Roman" pitchFamily="18" charset="0"/>
                <a:ea typeface="宋体" pitchFamily="2" charset="-122"/>
              </a:rPr>
              <a:t>接</a:t>
            </a:r>
            <a:r>
              <a:rPr lang="zh-CN" altLang="zh-CN" sz="1800" i="1" dirty="0">
                <a:solidFill>
                  <a:srgbClr val="FF0000"/>
                </a:solidFill>
                <a:latin typeface="Times New Roman" pitchFamily="18" charset="0"/>
                <a:ea typeface="宋体" pitchFamily="2" charset="-122"/>
              </a:rPr>
              <a:t>听返回电话控制台的</a:t>
            </a:r>
            <a:r>
              <a:rPr lang="zh-CN" altLang="zh-CN" sz="1800" i="1" dirty="0" smtClean="0">
                <a:solidFill>
                  <a:srgbClr val="FF0000"/>
                </a:solidFill>
                <a:latin typeface="Times New Roman" pitchFamily="18" charset="0"/>
                <a:ea typeface="宋体" pitchFamily="2" charset="-122"/>
              </a:rPr>
              <a:t>电话</a:t>
            </a:r>
            <a:endParaRPr lang="en-US" altLang="zh-CN" sz="1800" i="1" dirty="0" smtClean="0">
              <a:solidFill>
                <a:srgbClr val="FF0000"/>
              </a:solidFill>
              <a:latin typeface="Times New Roman" pitchFamily="18" charset="0"/>
              <a:ea typeface="宋体" pitchFamily="2" charset="-122"/>
            </a:endParaRPr>
          </a:p>
          <a:p>
            <a:endParaRPr lang="zh-CN" altLang="zh-CN" sz="1800" i="1" dirty="0">
              <a:solidFill>
                <a:srgbClr val="FF0000"/>
              </a:solidFill>
              <a:latin typeface="Times New Roman" pitchFamily="18" charset="0"/>
              <a:ea typeface="宋体" pitchFamily="2" charset="-122"/>
            </a:endParaRPr>
          </a:p>
          <a:p>
            <a:r>
              <a:rPr lang="en-US" altLang="zh-CN" sz="1800" dirty="0" smtClean="0">
                <a:latin typeface="Times New Roman" pitchFamily="18" charset="0"/>
                <a:ea typeface="宋体" pitchFamily="2" charset="-122"/>
                <a:cs typeface="Times New Roman" pitchFamily="18" charset="0"/>
              </a:rPr>
              <a:t> - For </a:t>
            </a:r>
            <a:r>
              <a:rPr lang="en-US" altLang="zh-CN" sz="1800" dirty="0">
                <a:latin typeface="Times New Roman" pitchFamily="18" charset="0"/>
                <a:ea typeface="宋体" pitchFamily="2" charset="-122"/>
                <a:cs typeface="Times New Roman" pitchFamily="18" charset="0"/>
              </a:rPr>
              <a:t>calls to hotel guests, if the call bounces back (extension/room line engages or no answer from the call), pick up the call again and inform the caller of the situation.</a:t>
            </a:r>
            <a:endParaRPr lang="zh-CN" altLang="zh-CN" sz="1800" dirty="0">
              <a:latin typeface="Times New Roman" pitchFamily="18" charset="0"/>
              <a:ea typeface="宋体" pitchFamily="2" charset="-122"/>
              <a:cs typeface="Times New Roman" pitchFamily="18" charset="0"/>
            </a:endParaRPr>
          </a:p>
          <a:p>
            <a:r>
              <a:rPr lang="zh-CN" altLang="zh-CN" sz="1800" dirty="0">
                <a:latin typeface="Times New Roman" pitchFamily="18" charset="0"/>
                <a:ea typeface="宋体" pitchFamily="2" charset="-122"/>
                <a:cs typeface="Times New Roman" pitchFamily="18" charset="0"/>
              </a:rPr>
              <a:t>如果转给客人的电话，转回到电话控制台（分机</a:t>
            </a:r>
            <a:r>
              <a:rPr lang="en-US" altLang="zh-CN" sz="1800" dirty="0">
                <a:latin typeface="Times New Roman" pitchFamily="18" charset="0"/>
                <a:ea typeface="宋体" pitchFamily="2" charset="-122"/>
                <a:cs typeface="Times New Roman" pitchFamily="18" charset="0"/>
              </a:rPr>
              <a:t>/</a:t>
            </a:r>
            <a:r>
              <a:rPr lang="zh-CN" altLang="zh-CN" sz="1800" dirty="0">
                <a:latin typeface="Times New Roman" pitchFamily="18" charset="0"/>
                <a:ea typeface="宋体" pitchFamily="2" charset="-122"/>
                <a:cs typeface="Times New Roman" pitchFamily="18" charset="0"/>
              </a:rPr>
              <a:t>房间电话占线或无人接听），再次接听起电话，告知客人相应情况</a:t>
            </a:r>
            <a:r>
              <a:rPr lang="zh-CN" altLang="zh-CN" sz="1800" dirty="0" smtClean="0">
                <a:latin typeface="Times New Roman" pitchFamily="18" charset="0"/>
                <a:ea typeface="宋体" pitchFamily="2" charset="-122"/>
                <a:cs typeface="Times New Roman" pitchFamily="18" charset="0"/>
              </a:rPr>
              <a:t>。</a:t>
            </a:r>
            <a:endParaRPr lang="en-US" altLang="zh-CN" sz="1800" dirty="0" smtClean="0">
              <a:latin typeface="Times New Roman" pitchFamily="18" charset="0"/>
              <a:ea typeface="宋体" pitchFamily="2" charset="-122"/>
              <a:cs typeface="Times New Roman" pitchFamily="18" charset="0"/>
            </a:endParaRPr>
          </a:p>
          <a:p>
            <a:endParaRPr lang="en-US" altLang="zh-CN" sz="1800" dirty="0" smtClean="0">
              <a:latin typeface="Times New Roman" pitchFamily="18" charset="0"/>
              <a:ea typeface="宋体" pitchFamily="2" charset="-122"/>
              <a:cs typeface="Times New Roman" pitchFamily="18" charset="0"/>
            </a:endParaRPr>
          </a:p>
          <a:p>
            <a:r>
              <a:rPr kumimoji="0" lang="en-US" sz="1800" b="0" i="0" u="none" strike="noStrike" kern="1200" cap="none" spc="0" normalizeH="0" noProof="0" dirty="0">
                <a:ln>
                  <a:noFill/>
                </a:ln>
                <a:solidFill>
                  <a:schemeClr val="tx1"/>
                </a:solidFill>
                <a:effectLst/>
                <a:uLnTx/>
                <a:uFillTx/>
                <a:latin typeface="Times New Roman" pitchFamily="18" charset="0"/>
                <a:ea typeface="宋体" pitchFamily="2" charset="-122"/>
                <a:cs typeface="Times New Roman" pitchFamily="18" charset="0"/>
              </a:rPr>
              <a:t> </a:t>
            </a:r>
            <a:r>
              <a:rPr lang="en-US" sz="1800" noProof="0" dirty="0" smtClean="0">
                <a:latin typeface="Times New Roman" pitchFamily="18" charset="0"/>
                <a:cs typeface="Times New Roman" pitchFamily="18" charset="0"/>
              </a:rPr>
              <a:t>- </a:t>
            </a:r>
            <a:r>
              <a:rPr lang="en-US" altLang="zh-CN" sz="1800" dirty="0" smtClean="0">
                <a:latin typeface="Times New Roman" pitchFamily="18" charset="0"/>
                <a:cs typeface="Times New Roman" pitchFamily="18" charset="0"/>
              </a:rPr>
              <a:t>Offer </a:t>
            </a:r>
            <a:r>
              <a:rPr lang="en-US" altLang="zh-CN" sz="1800" dirty="0">
                <a:latin typeface="Times New Roman" pitchFamily="18" charset="0"/>
                <a:cs typeface="Times New Roman" pitchFamily="18" charset="0"/>
              </a:rPr>
              <a:t>to leave a text message or voice mail, or request the guest to call back again. </a:t>
            </a:r>
            <a:endParaRPr lang="zh-CN" altLang="zh-CN" sz="1800" dirty="0">
              <a:latin typeface="Times New Roman" pitchFamily="18" charset="0"/>
              <a:cs typeface="Times New Roman" pitchFamily="18" charset="0"/>
            </a:endParaRPr>
          </a:p>
          <a:p>
            <a:r>
              <a:rPr lang="en-US" altLang="zh-CN" sz="1800" dirty="0" smtClean="0">
                <a:latin typeface="Times New Roman" pitchFamily="18" charset="0"/>
                <a:cs typeface="Times New Roman" pitchFamily="18" charset="0"/>
              </a:rPr>
              <a:t> E.g</a:t>
            </a:r>
            <a:r>
              <a:rPr lang="en-US" altLang="zh-CN" sz="1800" dirty="0">
                <a:latin typeface="Times New Roman" pitchFamily="18" charset="0"/>
                <a:cs typeface="Times New Roman" pitchFamily="18" charset="0"/>
              </a:rPr>
              <a:t>. “ I am sorry Sir/Madam, Mr. / Mrs. XX is not in the room now, would you like to leave a message or call back later?”</a:t>
            </a:r>
            <a:endParaRPr lang="zh-CN" altLang="zh-CN" sz="1800" dirty="0">
              <a:latin typeface="Times New Roman" pitchFamily="18" charset="0"/>
              <a:cs typeface="Times New Roman" pitchFamily="18" charset="0"/>
            </a:endParaRPr>
          </a:p>
          <a:p>
            <a:r>
              <a:rPr lang="zh-CN" altLang="zh-CN" sz="1800" dirty="0">
                <a:latin typeface="宋体" pitchFamily="2" charset="-122"/>
                <a:ea typeface="宋体" pitchFamily="2" charset="-122"/>
                <a:cs typeface="Times New Roman" pitchFamily="18" charset="0"/>
              </a:rPr>
              <a:t>建议客人文字留言或语音留言，或要求客人稍后再次打来。</a:t>
            </a:r>
          </a:p>
          <a:p>
            <a:r>
              <a:rPr lang="zh-CN" altLang="zh-CN" sz="1800" i="1" dirty="0">
                <a:latin typeface="宋体" pitchFamily="2" charset="-122"/>
                <a:ea typeface="宋体" pitchFamily="2" charset="-122"/>
                <a:cs typeface="Times New Roman" pitchFamily="18" charset="0"/>
              </a:rPr>
              <a:t>如：</a:t>
            </a:r>
            <a:r>
              <a:rPr lang="en-US" altLang="zh-CN" sz="1800" i="1" dirty="0">
                <a:latin typeface="宋体" pitchFamily="2" charset="-122"/>
                <a:ea typeface="宋体" pitchFamily="2" charset="-122"/>
                <a:cs typeface="Times New Roman" pitchFamily="18" charset="0"/>
              </a:rPr>
              <a:t>“</a:t>
            </a:r>
            <a:r>
              <a:rPr lang="zh-CN" altLang="zh-CN" sz="1800" i="1" dirty="0">
                <a:latin typeface="宋体" pitchFamily="2" charset="-122"/>
                <a:ea typeface="宋体" pitchFamily="2" charset="-122"/>
                <a:cs typeface="Times New Roman" pitchFamily="18" charset="0"/>
              </a:rPr>
              <a:t>对不起，先生</a:t>
            </a:r>
            <a:r>
              <a:rPr lang="en-US" altLang="zh-CN" sz="1800" i="1" dirty="0">
                <a:latin typeface="宋体" pitchFamily="2" charset="-122"/>
                <a:ea typeface="宋体" pitchFamily="2" charset="-122"/>
                <a:cs typeface="Times New Roman" pitchFamily="18" charset="0"/>
              </a:rPr>
              <a:t>/</a:t>
            </a:r>
            <a:r>
              <a:rPr lang="zh-CN" altLang="zh-CN" sz="1800" i="1" dirty="0">
                <a:latin typeface="宋体" pitchFamily="2" charset="-122"/>
                <a:ea typeface="宋体" pitchFamily="2" charset="-122"/>
                <a:cs typeface="Times New Roman" pitchFamily="18" charset="0"/>
              </a:rPr>
              <a:t>小姐，</a:t>
            </a:r>
            <a:r>
              <a:rPr lang="en-US" altLang="zh-CN" sz="1800" i="1" dirty="0">
                <a:latin typeface="宋体" pitchFamily="2" charset="-122"/>
                <a:ea typeface="宋体" pitchFamily="2" charset="-122"/>
                <a:cs typeface="Times New Roman" pitchFamily="18" charset="0"/>
              </a:rPr>
              <a:t>XX</a:t>
            </a:r>
            <a:r>
              <a:rPr lang="zh-CN" altLang="zh-CN" sz="1800" i="1" dirty="0">
                <a:latin typeface="宋体" pitchFamily="2" charset="-122"/>
                <a:ea typeface="宋体" pitchFamily="2" charset="-122"/>
                <a:cs typeface="Times New Roman" pitchFamily="18" charset="0"/>
              </a:rPr>
              <a:t>先生</a:t>
            </a:r>
            <a:r>
              <a:rPr lang="en-US" altLang="zh-CN" sz="1800" i="1" dirty="0">
                <a:latin typeface="宋体" pitchFamily="2" charset="-122"/>
                <a:ea typeface="宋体" pitchFamily="2" charset="-122"/>
                <a:cs typeface="Times New Roman" pitchFamily="18" charset="0"/>
              </a:rPr>
              <a:t>/</a:t>
            </a:r>
            <a:r>
              <a:rPr lang="zh-CN" altLang="zh-CN" sz="1800" i="1" dirty="0">
                <a:latin typeface="宋体" pitchFamily="2" charset="-122"/>
                <a:ea typeface="宋体" pitchFamily="2" charset="-122"/>
                <a:cs typeface="Times New Roman" pitchFamily="18" charset="0"/>
              </a:rPr>
              <a:t>小姐现在不在房间，请问您是留言或是稍后打来。</a:t>
            </a:r>
            <a:r>
              <a:rPr lang="en-US" altLang="zh-CN" sz="1800" i="1" dirty="0" smtClean="0">
                <a:latin typeface="宋体" pitchFamily="2" charset="-122"/>
                <a:ea typeface="宋体" pitchFamily="2" charset="-122"/>
                <a:cs typeface="Times New Roman" pitchFamily="18" charset="0"/>
              </a:rPr>
              <a:t>”</a:t>
            </a:r>
          </a:p>
          <a:p>
            <a:endParaRPr lang="en-US" altLang="zh-CN" sz="1800" i="1" dirty="0" smtClean="0">
              <a:latin typeface="宋体" pitchFamily="2" charset="-122"/>
              <a:ea typeface="宋体" pitchFamily="2" charset="-122"/>
              <a:cs typeface="Times New Roman" pitchFamily="18" charset="0"/>
            </a:endParaRPr>
          </a:p>
          <a:p>
            <a:r>
              <a:rPr lang="en-US" altLang="zh-CN" sz="1800" b="1" i="1" dirty="0" smtClean="0">
                <a:latin typeface="Times New Roman" pitchFamily="18" charset="0"/>
                <a:ea typeface="宋体" pitchFamily="2" charset="-122"/>
                <a:cs typeface="Times New Roman" pitchFamily="18" charset="0"/>
              </a:rPr>
              <a:t>-</a:t>
            </a:r>
            <a:r>
              <a:rPr lang="en-GB" altLang="zh-CN" sz="1800" dirty="0">
                <a:latin typeface="Times New Roman" pitchFamily="18" charset="0"/>
                <a:ea typeface="宋体" pitchFamily="2" charset="-122"/>
                <a:cs typeface="Times New Roman" pitchFamily="18" charset="0"/>
              </a:rPr>
              <a:t>If you place your conversational partner “On hold”, start the new conversation again with </a:t>
            </a:r>
            <a:r>
              <a:rPr lang="en-GB" altLang="zh-CN" sz="1800" dirty="0" smtClean="0">
                <a:latin typeface="Times New Roman" pitchFamily="18" charset="0"/>
                <a:ea typeface="宋体" pitchFamily="2" charset="-122"/>
                <a:cs typeface="Times New Roman" pitchFamily="18" charset="0"/>
              </a:rPr>
              <a:t> </a:t>
            </a:r>
            <a:r>
              <a:rPr lang="en-GB" altLang="zh-CN" sz="1800" b="1" dirty="0" smtClean="0">
                <a:latin typeface="Times New Roman" pitchFamily="18" charset="0"/>
                <a:ea typeface="宋体" pitchFamily="2" charset="-122"/>
                <a:cs typeface="Times New Roman" pitchFamily="18" charset="0"/>
              </a:rPr>
              <a:t>“</a:t>
            </a:r>
            <a:r>
              <a:rPr lang="en-GB" altLang="zh-CN" sz="1800" b="1" dirty="0">
                <a:latin typeface="Times New Roman" pitchFamily="18" charset="0"/>
                <a:ea typeface="宋体" pitchFamily="2" charset="-122"/>
                <a:cs typeface="Times New Roman" pitchFamily="18" charset="0"/>
              </a:rPr>
              <a:t>Thank you for waiting…”;</a:t>
            </a:r>
            <a:r>
              <a:rPr lang="en-GB" altLang="zh-CN" sz="1800" dirty="0">
                <a:latin typeface="Times New Roman" pitchFamily="18" charset="0"/>
                <a:ea typeface="宋体" pitchFamily="2" charset="-122"/>
                <a:cs typeface="Times New Roman" pitchFamily="18" charset="0"/>
              </a:rPr>
              <a:t> </a:t>
            </a:r>
            <a:endParaRPr lang="en-GB" altLang="zh-CN" sz="1800" dirty="0" smtClean="0">
              <a:latin typeface="Times New Roman" pitchFamily="18" charset="0"/>
              <a:ea typeface="宋体" pitchFamily="2" charset="-122"/>
              <a:cs typeface="Times New Roman" pitchFamily="18" charset="0"/>
            </a:endParaRPr>
          </a:p>
          <a:p>
            <a:r>
              <a:rPr lang="zh-CN" altLang="en-US" sz="1800" b="1" dirty="0" smtClean="0">
                <a:latin typeface="Times New Roman" pitchFamily="18" charset="0"/>
                <a:ea typeface="宋体" pitchFamily="2" charset="-122"/>
                <a:cs typeface="Times New Roman" pitchFamily="18" charset="0"/>
              </a:rPr>
              <a:t>当电话转接无人接听时再次接听电话时应说“感谢您的等待。”</a:t>
            </a:r>
            <a:endParaRPr lang="en-US" altLang="zh-CN" sz="1800" b="1" dirty="0" smtClean="0">
              <a:latin typeface="Times New Roman" pitchFamily="18" charset="0"/>
              <a:ea typeface="宋体" pitchFamily="2" charset="-122"/>
              <a:cs typeface="Times New Roman" pitchFamily="18" charset="0"/>
            </a:endParaRPr>
          </a:p>
        </p:txBody>
      </p:sp>
      <p:sp>
        <p:nvSpPr>
          <p:cNvPr id="8" name="Rectangle 2"/>
          <p:cNvSpPr txBox="1">
            <a:spLocks noChangeArrowheads="1"/>
          </p:cNvSpPr>
          <p:nvPr/>
        </p:nvSpPr>
        <p:spPr>
          <a:xfrm>
            <a:off x="53296" y="82518"/>
            <a:ext cx="8938254" cy="1210101"/>
          </a:xfrm>
          <a:prstGeom prst="rect">
            <a:avLst/>
          </a:prstGeom>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b="1" i="0" u="none" strike="noStrike" kern="1200" cap="none" spc="0" normalizeH="0" baseline="0" noProof="0" dirty="0" smtClean="0">
                <a:ln>
                  <a:noFill/>
                </a:ln>
                <a:uLnTx/>
                <a:uFillTx/>
                <a:latin typeface="Times New Roman" pitchFamily="18" charset="0"/>
                <a:ea typeface="+mj-ea"/>
                <a:cs typeface="Times New Roman" pitchFamily="18" charset="0"/>
              </a:rPr>
              <a:t>XYZ  Hotels Telephone Service Standards </a:t>
            </a:r>
            <a:br>
              <a:rPr kumimoji="0" lang="en-GB" b="1" i="0" u="none" strike="noStrike" kern="1200" cap="none" spc="0" normalizeH="0" baseline="0" noProof="0" dirty="0" smtClean="0">
                <a:ln>
                  <a:noFill/>
                </a:ln>
                <a:uLnTx/>
                <a:uFillTx/>
                <a:latin typeface="Times New Roman" pitchFamily="18" charset="0"/>
                <a:ea typeface="+mj-ea"/>
                <a:cs typeface="Times New Roman" pitchFamily="18" charset="0"/>
              </a:rPr>
            </a:br>
            <a:r>
              <a:rPr kumimoji="0" lang="zh-CN" altLang="de-DE" b="1" i="0" u="none" strike="noStrike" kern="1200" cap="none" spc="0" normalizeH="0" baseline="0" noProof="0" dirty="0" smtClean="0">
                <a:ln>
                  <a:noFill/>
                </a:ln>
                <a:uLnTx/>
                <a:uFillTx/>
                <a:latin typeface="Times New Roman" pitchFamily="18" charset="0"/>
                <a:ea typeface="宋体" charset="-122"/>
                <a:cs typeface="Times New Roman" pitchFamily="18" charset="0"/>
              </a:rPr>
              <a:t>电话</a:t>
            </a:r>
            <a:r>
              <a:rPr kumimoji="0" lang="zh-CN" altLang="en-US" b="1" i="0" u="none" strike="noStrike" kern="1200" cap="none" spc="0" normalizeH="0" baseline="0" noProof="0" dirty="0" smtClean="0">
                <a:ln>
                  <a:noFill/>
                </a:ln>
                <a:uLnTx/>
                <a:uFillTx/>
                <a:latin typeface="Times New Roman" pitchFamily="18" charset="0"/>
                <a:ea typeface="宋体" charset="-122"/>
                <a:cs typeface="Times New Roman" pitchFamily="18" charset="0"/>
              </a:rPr>
              <a:t>服务</a:t>
            </a:r>
            <a:r>
              <a:rPr kumimoji="0" lang="zh-CN" altLang="de-DE" b="1" i="0" u="none" strike="noStrike" kern="1200" cap="none" spc="0" normalizeH="0" baseline="0" noProof="0" dirty="0" smtClean="0">
                <a:ln>
                  <a:noFill/>
                </a:ln>
                <a:uLnTx/>
                <a:uFillTx/>
                <a:latin typeface="Times New Roman" pitchFamily="18" charset="0"/>
                <a:ea typeface="宋体" charset="-122"/>
                <a:cs typeface="Times New Roman" pitchFamily="18" charset="0"/>
              </a:rPr>
              <a:t>标准</a:t>
            </a:r>
            <a:endParaRPr kumimoji="0" lang="en-GB" b="1" i="0" u="none" strike="noStrike" kern="1200" cap="none" spc="0" normalizeH="0" baseline="0" noProof="0" dirty="0" smtClean="0">
              <a:ln>
                <a:noFill/>
              </a:ln>
              <a:uLnTx/>
              <a:uFillTx/>
              <a:latin typeface="Times New Roman" pitchFamily="18" charset="0"/>
              <a:ea typeface="+mj-ea"/>
              <a:cs typeface="Times New Roman" pitchFamily="18" charset="0"/>
            </a:endParaRPr>
          </a:p>
        </p:txBody>
      </p:sp>
    </p:spTree>
    <p:extLst>
      <p:ext uri="{BB962C8B-B14F-4D97-AF65-F5344CB8AC3E}">
        <p14:creationId xmlns:p14="http://schemas.microsoft.com/office/powerpoint/2010/main" val="386982656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p:cNvSpPr>
            <a:spLocks noGrp="1"/>
          </p:cNvSpPr>
          <p:nvPr>
            <p:ph type="sldNum" sz="quarter" idx="12"/>
          </p:nvPr>
        </p:nvSpPr>
        <p:spPr/>
        <p:txBody>
          <a:bodyPr/>
          <a:lstStyle/>
          <a:p>
            <a:pPr>
              <a:defRPr/>
            </a:pPr>
            <a:fld id="{FCD8EF8A-8D1F-45A7-B3EF-59D8954F57D3}" type="slidenum">
              <a:rPr lang="de-DE" smtClean="0"/>
              <a:pPr>
                <a:defRPr/>
              </a:pPr>
              <a:t>23</a:t>
            </a:fld>
            <a:endParaRPr lang="de-DE"/>
          </a:p>
        </p:txBody>
      </p:sp>
      <p:sp>
        <p:nvSpPr>
          <p:cNvPr id="9" name="Rectangle 2"/>
          <p:cNvSpPr txBox="1">
            <a:spLocks noChangeArrowheads="1"/>
          </p:cNvSpPr>
          <p:nvPr/>
        </p:nvSpPr>
        <p:spPr>
          <a:xfrm>
            <a:off x="0" y="39376"/>
            <a:ext cx="7543800" cy="1111505"/>
          </a:xfrm>
          <a:prstGeom prst="rect">
            <a:avLst/>
          </a:prstGeom>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sz="3100" b="1" i="0" u="none" strike="noStrike" kern="1200" cap="none" spc="0" normalizeH="0" baseline="0" noProof="0" dirty="0" smtClean="0">
                <a:ln>
                  <a:noFill/>
                </a:ln>
                <a:uLnTx/>
                <a:uFillTx/>
                <a:latin typeface="+mj-lt"/>
                <a:ea typeface="+mj-ea"/>
                <a:cs typeface="+mj-cs"/>
              </a:rPr>
              <a:t>XYZ  Hotels Telephone Standards </a:t>
            </a:r>
            <a:r>
              <a:rPr kumimoji="0" lang="zh-CN" altLang="en-US" sz="3100" b="1" i="0" u="none" strike="noStrike" kern="1200" cap="none" spc="0" normalizeH="0" baseline="0" noProof="0" dirty="0" smtClean="0">
                <a:ln>
                  <a:noFill/>
                </a:ln>
                <a:uLnTx/>
                <a:uFillTx/>
                <a:latin typeface="+mj-lt"/>
                <a:ea typeface="+mj-ea"/>
                <a:cs typeface="+mj-cs"/>
              </a:rPr>
              <a:t>巴伐利亚</a:t>
            </a:r>
            <a:r>
              <a:rPr kumimoji="0" lang="zh-CN" altLang="de-DE" sz="3100" b="1" i="0" u="none" strike="noStrike" kern="1200" cap="none" spc="0" normalizeH="0" baseline="0" noProof="0" dirty="0" smtClean="0">
                <a:ln>
                  <a:noFill/>
                </a:ln>
                <a:uLnTx/>
                <a:uFillTx/>
                <a:latin typeface="+mj-lt"/>
                <a:ea typeface="宋体" charset="-122"/>
                <a:cs typeface="+mj-cs"/>
              </a:rPr>
              <a:t>电话标准</a:t>
            </a:r>
            <a:endParaRPr kumimoji="0" lang="en-GB" sz="3100" b="1" i="0" u="none" strike="noStrike" kern="1200" cap="none" spc="0" normalizeH="0" baseline="0" noProof="0" dirty="0" smtClean="0">
              <a:ln>
                <a:noFill/>
              </a:ln>
              <a:uLnTx/>
              <a:uFillTx/>
              <a:latin typeface="+mj-lt"/>
              <a:ea typeface="+mj-ea"/>
              <a:cs typeface="+mj-cs"/>
            </a:endParaRPr>
          </a:p>
        </p:txBody>
      </p:sp>
      <p:sp>
        <p:nvSpPr>
          <p:cNvPr id="10" name="Rectangle 3"/>
          <p:cNvSpPr txBox="1">
            <a:spLocks noChangeArrowheads="1"/>
          </p:cNvSpPr>
          <p:nvPr/>
        </p:nvSpPr>
        <p:spPr>
          <a:xfrm>
            <a:off x="104775" y="1055229"/>
            <a:ext cx="9039225" cy="5084762"/>
          </a:xfrm>
          <a:prstGeom prst="rect">
            <a:avLst/>
          </a:prstGeom>
        </p:spPr>
        <p:txBody>
          <a:bodyPr/>
          <a:lstStyle/>
          <a:p>
            <a:pPr lvl="0"/>
            <a:r>
              <a:rPr lang="en-US" altLang="zh-CN" sz="1800" i="1" u="sng" dirty="0">
                <a:solidFill>
                  <a:srgbClr val="FF0000"/>
                </a:solidFill>
                <a:latin typeface="Times New Roman" pitchFamily="18" charset="0"/>
                <a:ea typeface="宋体" pitchFamily="2" charset="-122"/>
              </a:rPr>
              <a:t>Answer ring back calls to the </a:t>
            </a:r>
            <a:r>
              <a:rPr lang="en-US" altLang="zh-CN" sz="1800" i="1" u="sng" dirty="0" smtClean="0">
                <a:solidFill>
                  <a:srgbClr val="FF0000"/>
                </a:solidFill>
                <a:latin typeface="Times New Roman" pitchFamily="18" charset="0"/>
                <a:ea typeface="宋体" pitchFamily="2" charset="-122"/>
              </a:rPr>
              <a:t>console</a:t>
            </a:r>
            <a:endParaRPr lang="zh-CN" altLang="zh-CN" sz="1800" i="1" u="sng" dirty="0">
              <a:solidFill>
                <a:srgbClr val="FF0000"/>
              </a:solidFill>
              <a:latin typeface="Times New Roman" pitchFamily="18" charset="0"/>
              <a:ea typeface="宋体" pitchFamily="2" charset="-122"/>
            </a:endParaRPr>
          </a:p>
          <a:p>
            <a:r>
              <a:rPr lang="zh-CN" altLang="zh-CN" sz="1800" i="1" dirty="0" smtClean="0">
                <a:solidFill>
                  <a:srgbClr val="FF0000"/>
                </a:solidFill>
                <a:latin typeface="Times New Roman" pitchFamily="18" charset="0"/>
                <a:ea typeface="宋体" pitchFamily="2" charset="-122"/>
              </a:rPr>
              <a:t>接</a:t>
            </a:r>
            <a:r>
              <a:rPr lang="zh-CN" altLang="zh-CN" sz="1800" i="1" dirty="0">
                <a:solidFill>
                  <a:srgbClr val="FF0000"/>
                </a:solidFill>
                <a:latin typeface="Times New Roman" pitchFamily="18" charset="0"/>
                <a:ea typeface="宋体" pitchFamily="2" charset="-122"/>
              </a:rPr>
              <a:t>听返回电话控制台的</a:t>
            </a:r>
            <a:r>
              <a:rPr lang="zh-CN" altLang="zh-CN" sz="1800" i="1" dirty="0" smtClean="0">
                <a:solidFill>
                  <a:srgbClr val="FF0000"/>
                </a:solidFill>
                <a:latin typeface="Times New Roman" pitchFamily="18" charset="0"/>
                <a:ea typeface="宋体" pitchFamily="2" charset="-122"/>
              </a:rPr>
              <a:t>电话</a:t>
            </a:r>
            <a:endParaRPr lang="en-US" altLang="zh-CN" sz="1800" i="1" dirty="0" smtClean="0">
              <a:solidFill>
                <a:srgbClr val="FF0000"/>
              </a:solidFill>
              <a:latin typeface="Times New Roman" pitchFamily="18" charset="0"/>
              <a:ea typeface="宋体" pitchFamily="2" charset="-122"/>
            </a:endParaRPr>
          </a:p>
          <a:p>
            <a:endParaRPr lang="zh-CN" altLang="zh-CN" sz="1800" i="1" dirty="0">
              <a:solidFill>
                <a:srgbClr val="FF0000"/>
              </a:solidFill>
              <a:latin typeface="Times New Roman" pitchFamily="18" charset="0"/>
              <a:ea typeface="宋体" pitchFamily="2" charset="-122"/>
            </a:endParaRPr>
          </a:p>
          <a:p>
            <a:r>
              <a:rPr lang="en-US" altLang="zh-CN" sz="1800" dirty="0" smtClean="0">
                <a:latin typeface="Times New Roman" pitchFamily="18" charset="0"/>
                <a:cs typeface="Times New Roman" pitchFamily="18" charset="0"/>
              </a:rPr>
              <a:t>- For </a:t>
            </a:r>
            <a:r>
              <a:rPr lang="en-US" altLang="zh-CN" sz="1800" dirty="0">
                <a:latin typeface="Times New Roman" pitchFamily="18" charset="0"/>
                <a:cs typeface="Times New Roman" pitchFamily="18" charset="0"/>
              </a:rPr>
              <a:t>calls to internal staff, offer to locate someone else who could be of assistance. </a:t>
            </a:r>
            <a:r>
              <a:rPr lang="en-US" altLang="zh-CN" sz="1800" i="1" dirty="0" smtClean="0">
                <a:latin typeface="Times New Roman" pitchFamily="18" charset="0"/>
                <a:cs typeface="Times New Roman" pitchFamily="18" charset="0"/>
              </a:rPr>
              <a:t>E.g</a:t>
            </a:r>
            <a:r>
              <a:rPr lang="en-US" altLang="zh-CN" sz="1800" i="1" dirty="0">
                <a:latin typeface="Times New Roman" pitchFamily="18" charset="0"/>
                <a:cs typeface="Times New Roman" pitchFamily="18" charset="0"/>
              </a:rPr>
              <a:t>. “I am sorry, Mr. / Mrs. XX is not in his/her office at the moment, would you like to speak to someone else?”</a:t>
            </a:r>
            <a:endParaRPr lang="zh-CN" altLang="zh-CN" sz="1800" dirty="0">
              <a:latin typeface="Times New Roman" pitchFamily="18" charset="0"/>
              <a:cs typeface="Times New Roman" pitchFamily="18" charset="0"/>
            </a:endParaRPr>
          </a:p>
          <a:p>
            <a:r>
              <a:rPr lang="zh-CN" altLang="zh-CN" sz="1800" dirty="0">
                <a:latin typeface="Times New Roman" pitchFamily="18" charset="0"/>
                <a:ea typeface="宋体" pitchFamily="2" charset="-122"/>
                <a:cs typeface="Times New Roman" pitchFamily="18" charset="0"/>
              </a:rPr>
              <a:t>如果转给内部员工的电话，转回到电话控制台，建议来电者是否可以让其它人帮助。</a:t>
            </a:r>
            <a:r>
              <a:rPr lang="zh-CN" altLang="zh-CN" sz="1800" i="1" dirty="0">
                <a:latin typeface="Times New Roman" pitchFamily="18" charset="0"/>
                <a:ea typeface="宋体" pitchFamily="2" charset="-122"/>
                <a:cs typeface="Times New Roman" pitchFamily="18" charset="0"/>
              </a:rPr>
              <a:t>如：</a:t>
            </a:r>
            <a:r>
              <a:rPr lang="en-US" altLang="zh-CN" sz="1800" i="1" dirty="0">
                <a:latin typeface="Times New Roman" pitchFamily="18" charset="0"/>
                <a:ea typeface="宋体" pitchFamily="2" charset="-122"/>
                <a:cs typeface="Times New Roman" pitchFamily="18" charset="0"/>
              </a:rPr>
              <a:t>“</a:t>
            </a:r>
            <a:r>
              <a:rPr lang="zh-CN" altLang="zh-CN" sz="1800" i="1" dirty="0">
                <a:latin typeface="Times New Roman" pitchFamily="18" charset="0"/>
                <a:ea typeface="宋体" pitchFamily="2" charset="-122"/>
                <a:cs typeface="Times New Roman" pitchFamily="18" charset="0"/>
              </a:rPr>
              <a:t>对不起，先生</a:t>
            </a:r>
            <a:r>
              <a:rPr lang="en-US" altLang="zh-CN" sz="1800" i="1" dirty="0">
                <a:latin typeface="Times New Roman" pitchFamily="18" charset="0"/>
                <a:ea typeface="宋体" pitchFamily="2" charset="-122"/>
                <a:cs typeface="Times New Roman" pitchFamily="18" charset="0"/>
              </a:rPr>
              <a:t>/</a:t>
            </a:r>
            <a:r>
              <a:rPr lang="zh-CN" altLang="zh-CN" sz="1800" i="1" dirty="0">
                <a:latin typeface="Times New Roman" pitchFamily="18" charset="0"/>
                <a:ea typeface="宋体" pitchFamily="2" charset="-122"/>
                <a:cs typeface="Times New Roman" pitchFamily="18" charset="0"/>
              </a:rPr>
              <a:t>小姐，</a:t>
            </a:r>
            <a:r>
              <a:rPr lang="en-US" altLang="zh-CN" sz="1800" i="1" dirty="0">
                <a:latin typeface="Times New Roman" pitchFamily="18" charset="0"/>
                <a:ea typeface="宋体" pitchFamily="2" charset="-122"/>
                <a:cs typeface="Times New Roman" pitchFamily="18" charset="0"/>
              </a:rPr>
              <a:t>XX</a:t>
            </a:r>
            <a:r>
              <a:rPr lang="zh-CN" altLang="zh-CN" sz="1800" i="1" dirty="0">
                <a:latin typeface="Times New Roman" pitchFamily="18" charset="0"/>
                <a:ea typeface="宋体" pitchFamily="2" charset="-122"/>
                <a:cs typeface="Times New Roman" pitchFamily="18" charset="0"/>
              </a:rPr>
              <a:t>先生</a:t>
            </a:r>
            <a:r>
              <a:rPr lang="en-US" altLang="zh-CN" sz="1800" i="1" dirty="0">
                <a:latin typeface="Times New Roman" pitchFamily="18" charset="0"/>
                <a:ea typeface="宋体" pitchFamily="2" charset="-122"/>
                <a:cs typeface="Times New Roman" pitchFamily="18" charset="0"/>
              </a:rPr>
              <a:t>/</a:t>
            </a:r>
            <a:r>
              <a:rPr lang="zh-CN" altLang="zh-CN" sz="1800" i="1" dirty="0">
                <a:latin typeface="Times New Roman" pitchFamily="18" charset="0"/>
                <a:ea typeface="宋体" pitchFamily="2" charset="-122"/>
                <a:cs typeface="Times New Roman" pitchFamily="18" charset="0"/>
              </a:rPr>
              <a:t>小姐现在不在办公室，请问我可以让其它人帮助您吗？</a:t>
            </a:r>
            <a:r>
              <a:rPr lang="en-US" altLang="zh-CN" sz="1800" i="1" dirty="0" smtClean="0">
                <a:latin typeface="Times New Roman" pitchFamily="18" charset="0"/>
                <a:ea typeface="宋体" pitchFamily="2" charset="-122"/>
                <a:cs typeface="Times New Roman" pitchFamily="18" charset="0"/>
              </a:rPr>
              <a:t>”</a:t>
            </a:r>
          </a:p>
          <a:p>
            <a:endParaRPr lang="en-US" altLang="zh-CN" sz="1800" dirty="0" smtClean="0">
              <a:latin typeface="Times New Roman" pitchFamily="18" charset="0"/>
              <a:ea typeface="宋体" pitchFamily="2" charset="-122"/>
              <a:cs typeface="Times New Roman" pitchFamily="18" charset="0"/>
            </a:endParaRPr>
          </a:p>
          <a:p>
            <a:pPr lvl="0"/>
            <a:r>
              <a:rPr lang="en-US" altLang="zh-CN" sz="1800" i="1" u="sng" dirty="0">
                <a:solidFill>
                  <a:srgbClr val="FF0000"/>
                </a:solidFill>
                <a:latin typeface="Times New Roman" pitchFamily="18" charset="0"/>
                <a:cs typeface="Times New Roman" pitchFamily="18" charset="0"/>
              </a:rPr>
              <a:t>Thank the caller and end the </a:t>
            </a:r>
            <a:r>
              <a:rPr lang="en-US" altLang="zh-CN" sz="1800" i="1" u="sng" dirty="0" smtClean="0">
                <a:solidFill>
                  <a:srgbClr val="FF0000"/>
                </a:solidFill>
                <a:latin typeface="Times New Roman" pitchFamily="18" charset="0"/>
                <a:cs typeface="Times New Roman" pitchFamily="18" charset="0"/>
              </a:rPr>
              <a:t>conversation</a:t>
            </a:r>
            <a:r>
              <a:rPr lang="en-US" altLang="zh-CN" sz="1800" i="1" u="sng" dirty="0">
                <a:solidFill>
                  <a:srgbClr val="FF0000"/>
                </a:solidFill>
                <a:latin typeface="Times New Roman" pitchFamily="18" charset="0"/>
                <a:cs typeface="Times New Roman" pitchFamily="18" charset="0"/>
              </a:rPr>
              <a:t>.</a:t>
            </a:r>
            <a:endParaRPr lang="zh-CN" altLang="zh-CN" sz="1800" i="1" u="sng" dirty="0">
              <a:solidFill>
                <a:srgbClr val="FF0000"/>
              </a:solidFill>
              <a:latin typeface="Times New Roman" pitchFamily="18" charset="0"/>
              <a:cs typeface="Times New Roman" pitchFamily="18" charset="0"/>
            </a:endParaRPr>
          </a:p>
          <a:p>
            <a:r>
              <a:rPr lang="zh-CN" altLang="zh-CN" sz="1800" i="1" dirty="0" smtClean="0">
                <a:solidFill>
                  <a:srgbClr val="FF0000"/>
                </a:solidFill>
                <a:latin typeface="Times New Roman" pitchFamily="18" charset="0"/>
                <a:cs typeface="Times New Roman" pitchFamily="18" charset="0"/>
              </a:rPr>
              <a:t>感谢</a:t>
            </a:r>
            <a:r>
              <a:rPr lang="zh-CN" altLang="zh-CN" sz="1800" i="1" dirty="0">
                <a:solidFill>
                  <a:srgbClr val="FF0000"/>
                </a:solidFill>
                <a:latin typeface="Times New Roman" pitchFamily="18" charset="0"/>
                <a:cs typeface="Times New Roman" pitchFamily="18" charset="0"/>
              </a:rPr>
              <a:t>来电者，结束</a:t>
            </a:r>
            <a:r>
              <a:rPr lang="zh-CN" altLang="zh-CN" sz="1800" i="1" dirty="0" smtClean="0">
                <a:solidFill>
                  <a:srgbClr val="FF0000"/>
                </a:solidFill>
                <a:latin typeface="Times New Roman" pitchFamily="18" charset="0"/>
                <a:cs typeface="Times New Roman" pitchFamily="18" charset="0"/>
              </a:rPr>
              <a:t>通话</a:t>
            </a:r>
            <a:endParaRPr lang="en-US" altLang="zh-CN" sz="1800" i="1" dirty="0" smtClean="0">
              <a:solidFill>
                <a:srgbClr val="FF0000"/>
              </a:solidFill>
              <a:latin typeface="Times New Roman" pitchFamily="18" charset="0"/>
              <a:cs typeface="Times New Roman" pitchFamily="18" charset="0"/>
            </a:endParaRPr>
          </a:p>
          <a:p>
            <a:endParaRPr lang="en-US" altLang="zh-CN" sz="1800" i="1" dirty="0">
              <a:solidFill>
                <a:srgbClr val="FF0000"/>
              </a:solidFill>
              <a:latin typeface="Times New Roman" pitchFamily="18" charset="0"/>
              <a:ea typeface="宋体" pitchFamily="2" charset="-122"/>
              <a:cs typeface="Times New Roman" pitchFamily="18" charset="0"/>
            </a:endParaRPr>
          </a:p>
          <a:p>
            <a:r>
              <a:rPr lang="en-US" altLang="zh-CN" sz="1800" dirty="0">
                <a:latin typeface="Times New Roman" pitchFamily="18" charset="0"/>
                <a:cs typeface="Times New Roman" pitchFamily="18" charset="0"/>
              </a:rPr>
              <a:t>-Always thank the guest for calling and close the conversation before putting down the line.</a:t>
            </a:r>
            <a:endParaRPr lang="zh-CN" altLang="zh-CN" sz="1800" dirty="0">
              <a:latin typeface="Times New Roman" pitchFamily="18" charset="0"/>
              <a:cs typeface="Times New Roman" pitchFamily="18" charset="0"/>
            </a:endParaRPr>
          </a:p>
          <a:p>
            <a:r>
              <a:rPr lang="en-US" altLang="zh-CN" sz="1800" dirty="0" smtClean="0">
                <a:latin typeface="宋体" pitchFamily="2" charset="-122"/>
                <a:ea typeface="宋体" pitchFamily="2" charset="-122"/>
                <a:cs typeface="Times New Roman" pitchFamily="18" charset="0"/>
              </a:rPr>
              <a:t> </a:t>
            </a:r>
            <a:r>
              <a:rPr lang="zh-CN" altLang="zh-CN" sz="1800" dirty="0" smtClean="0">
                <a:latin typeface="宋体" pitchFamily="2" charset="-122"/>
                <a:ea typeface="宋体" pitchFamily="2" charset="-122"/>
                <a:cs typeface="Times New Roman" pitchFamily="18" charset="0"/>
              </a:rPr>
              <a:t>每次</a:t>
            </a:r>
            <a:r>
              <a:rPr lang="zh-CN" altLang="zh-CN" sz="1800" dirty="0">
                <a:latin typeface="宋体" pitchFamily="2" charset="-122"/>
                <a:ea typeface="宋体" pitchFamily="2" charset="-122"/>
                <a:cs typeface="Times New Roman" pitchFamily="18" charset="0"/>
              </a:rPr>
              <a:t>与客人结束通话前，感谢客人的来电，再挂断电话</a:t>
            </a:r>
            <a:r>
              <a:rPr lang="zh-CN" altLang="zh-CN" sz="1800" dirty="0" smtClean="0">
                <a:latin typeface="宋体" pitchFamily="2" charset="-122"/>
                <a:ea typeface="宋体" pitchFamily="2" charset="-122"/>
                <a:cs typeface="Times New Roman" pitchFamily="18" charset="0"/>
              </a:rPr>
              <a:t>。</a:t>
            </a:r>
            <a:endParaRPr lang="en-US" altLang="zh-CN" sz="1800" dirty="0" smtClean="0">
              <a:latin typeface="宋体" pitchFamily="2" charset="-122"/>
              <a:ea typeface="宋体" pitchFamily="2" charset="-122"/>
              <a:cs typeface="Times New Roman" pitchFamily="18" charset="0"/>
            </a:endParaRPr>
          </a:p>
          <a:p>
            <a:r>
              <a:rPr lang="en-US" altLang="zh-CN" sz="1800" dirty="0" smtClean="0">
                <a:latin typeface="Times New Roman" pitchFamily="18" charset="0"/>
                <a:ea typeface="宋体" pitchFamily="2" charset="-122"/>
                <a:cs typeface="Times New Roman" pitchFamily="18" charset="0"/>
              </a:rPr>
              <a:t>  E.g. </a:t>
            </a:r>
            <a:r>
              <a:rPr lang="zh-CN" altLang="en-US" sz="1800" dirty="0" smtClean="0">
                <a:latin typeface="Times New Roman" pitchFamily="18" charset="0"/>
                <a:ea typeface="宋体" pitchFamily="2" charset="-122"/>
                <a:cs typeface="Times New Roman" pitchFamily="18" charset="0"/>
              </a:rPr>
              <a:t>“</a:t>
            </a:r>
            <a:r>
              <a:rPr lang="en-US" altLang="zh-CN" sz="1800" i="1" dirty="0" smtClean="0">
                <a:latin typeface="Times New Roman" pitchFamily="18" charset="0"/>
                <a:ea typeface="宋体" pitchFamily="2" charset="-122"/>
                <a:cs typeface="Times New Roman" pitchFamily="18" charset="0"/>
              </a:rPr>
              <a:t>Thank your for calling.</a:t>
            </a:r>
            <a:r>
              <a:rPr lang="zh-CN" altLang="en-US" sz="1800" i="1" dirty="0" smtClean="0">
                <a:latin typeface="Times New Roman" pitchFamily="18" charset="0"/>
                <a:ea typeface="宋体" pitchFamily="2" charset="-122"/>
                <a:cs typeface="Times New Roman" pitchFamily="18" charset="0"/>
              </a:rPr>
              <a:t>感谢您的来电。”</a:t>
            </a:r>
            <a:endParaRPr lang="en-US" altLang="zh-CN" sz="1800" i="1" dirty="0" smtClean="0">
              <a:latin typeface="Times New Roman" pitchFamily="18" charset="0"/>
              <a:ea typeface="宋体" pitchFamily="2" charset="-122"/>
              <a:cs typeface="Times New Roman" pitchFamily="18" charset="0"/>
            </a:endParaRPr>
          </a:p>
          <a:p>
            <a:endParaRPr lang="en-US" altLang="zh-CN" sz="1800" i="1" dirty="0">
              <a:latin typeface="Times New Roman" pitchFamily="18" charset="0"/>
              <a:ea typeface="宋体" pitchFamily="2" charset="-122"/>
              <a:cs typeface="Times New Roman" pitchFamily="18" charset="0"/>
            </a:endParaRPr>
          </a:p>
          <a:p>
            <a:r>
              <a:rPr lang="en-US" altLang="zh-CN" sz="1800" dirty="0" smtClean="0">
                <a:latin typeface="Times New Roman" pitchFamily="18" charset="0"/>
                <a:ea typeface="宋体" pitchFamily="2" charset="-122"/>
                <a:cs typeface="Times New Roman" pitchFamily="18" charset="0"/>
              </a:rPr>
              <a:t>-Always </a:t>
            </a:r>
            <a:r>
              <a:rPr lang="en-US" altLang="zh-CN" sz="1800" dirty="0">
                <a:latin typeface="Times New Roman" pitchFamily="18" charset="0"/>
                <a:ea typeface="宋体" pitchFamily="2" charset="-122"/>
                <a:cs typeface="Times New Roman" pitchFamily="18" charset="0"/>
              </a:rPr>
              <a:t>hang up the phone only AFTER the caller has left the line.</a:t>
            </a:r>
            <a:endParaRPr lang="zh-CN" altLang="zh-CN" sz="1800" dirty="0">
              <a:latin typeface="Times New Roman" pitchFamily="18" charset="0"/>
              <a:ea typeface="宋体" pitchFamily="2" charset="-122"/>
              <a:cs typeface="Times New Roman" pitchFamily="18" charset="0"/>
            </a:endParaRPr>
          </a:p>
          <a:p>
            <a:r>
              <a:rPr lang="en-US" altLang="zh-CN" sz="1800" dirty="0" smtClean="0">
                <a:latin typeface="Times New Roman" pitchFamily="18" charset="0"/>
                <a:ea typeface="宋体" pitchFamily="2" charset="-122"/>
                <a:cs typeface="Times New Roman" pitchFamily="18" charset="0"/>
              </a:rPr>
              <a:t>  </a:t>
            </a:r>
            <a:r>
              <a:rPr lang="zh-CN" altLang="zh-CN" sz="1800" dirty="0" smtClean="0">
                <a:latin typeface="Times New Roman" pitchFamily="18" charset="0"/>
                <a:ea typeface="宋体" pitchFamily="2" charset="-122"/>
                <a:cs typeface="Times New Roman" pitchFamily="18" charset="0"/>
              </a:rPr>
              <a:t>始终</a:t>
            </a:r>
            <a:r>
              <a:rPr lang="zh-CN" altLang="zh-CN" sz="1800" dirty="0">
                <a:latin typeface="Times New Roman" pitchFamily="18" charset="0"/>
                <a:ea typeface="宋体" pitchFamily="2" charset="-122"/>
                <a:cs typeface="Times New Roman" pitchFamily="18" charset="0"/>
              </a:rPr>
              <a:t>在客人挂断电话后，再挂断电话。</a:t>
            </a:r>
          </a:p>
          <a:p>
            <a:endParaRPr lang="en-US" altLang="zh-CN" sz="1800" i="1" dirty="0">
              <a:latin typeface="Times New Roman" pitchFamily="18" charset="0"/>
              <a:ea typeface="宋体" pitchFamily="2" charset="-122"/>
              <a:cs typeface="Times New Roman" pitchFamily="18" charset="0"/>
            </a:endParaRPr>
          </a:p>
        </p:txBody>
      </p:sp>
    </p:spTree>
    <p:extLst>
      <p:ext uri="{BB962C8B-B14F-4D97-AF65-F5344CB8AC3E}">
        <p14:creationId xmlns:p14="http://schemas.microsoft.com/office/powerpoint/2010/main" val="333693726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p:cNvSpPr>
            <a:spLocks noGrp="1"/>
          </p:cNvSpPr>
          <p:nvPr>
            <p:ph type="sldNum" sz="quarter" idx="12"/>
          </p:nvPr>
        </p:nvSpPr>
        <p:spPr/>
        <p:txBody>
          <a:bodyPr/>
          <a:lstStyle/>
          <a:p>
            <a:pPr>
              <a:defRPr/>
            </a:pPr>
            <a:fld id="{FCD8EF8A-8D1F-45A7-B3EF-59D8954F57D3}" type="slidenum">
              <a:rPr lang="de-DE" smtClean="0"/>
              <a:pPr>
                <a:defRPr/>
              </a:pPr>
              <a:t>24</a:t>
            </a:fld>
            <a:endParaRPr lang="de-DE"/>
          </a:p>
        </p:txBody>
      </p:sp>
      <p:sp>
        <p:nvSpPr>
          <p:cNvPr id="10" name="Rectangle 3"/>
          <p:cNvSpPr txBox="1">
            <a:spLocks noChangeArrowheads="1"/>
          </p:cNvSpPr>
          <p:nvPr/>
        </p:nvSpPr>
        <p:spPr>
          <a:xfrm>
            <a:off x="163100" y="1489516"/>
            <a:ext cx="8718645" cy="5084762"/>
          </a:xfrm>
          <a:prstGeom prst="rect">
            <a:avLst/>
          </a:prstGeom>
        </p:spPr>
        <p:txBody>
          <a:bodyPr/>
          <a:lstStyle/>
          <a:p>
            <a:pPr marL="180000" marR="0" lvl="1" defTabSz="441325" rtl="0" eaLnBrk="1" fontAlgn="auto" latinLnBrk="0" hangingPunct="1">
              <a:lnSpc>
                <a:spcPct val="100000"/>
              </a:lnSpc>
              <a:spcBef>
                <a:spcPts val="324"/>
              </a:spcBef>
              <a:spcAft>
                <a:spcPts val="0"/>
              </a:spcAft>
              <a:buClr>
                <a:schemeClr val="hlink"/>
              </a:buClr>
              <a:buSzTx/>
              <a:tabLst/>
              <a:defRPr/>
            </a:pPr>
            <a:r>
              <a:rPr kumimoji="0" lang="en-GB" sz="1800" b="0" i="0" u="none" strike="noStrike" kern="1200" cap="none" spc="0" normalizeH="0" baseline="0" noProof="0" dirty="0" smtClean="0">
                <a:ln>
                  <a:noFill/>
                </a:ln>
                <a:effectLst/>
                <a:uLnTx/>
                <a:uFillTx/>
                <a:latin typeface="Times New Roman" pitchFamily="18" charset="0"/>
                <a:ea typeface="宋体" pitchFamily="2" charset="-122"/>
              </a:rPr>
              <a:t>- When ending an outgoing call always say “Thank you for this nice conversation”</a:t>
            </a:r>
            <a:r>
              <a:rPr kumimoji="0" lang="zh-CN" altLang="de-DE" sz="1800" b="0" i="0" u="none" strike="noStrike" kern="1200" cap="none" spc="0" normalizeH="0" baseline="0" noProof="0" dirty="0" smtClean="0">
                <a:ln>
                  <a:noFill/>
                </a:ln>
                <a:effectLst/>
                <a:uLnTx/>
                <a:uFillTx/>
                <a:latin typeface="Times New Roman" pitchFamily="18" charset="0"/>
                <a:ea typeface="宋体" pitchFamily="2" charset="-122"/>
              </a:rPr>
              <a:t> </a:t>
            </a:r>
            <a:endParaRPr kumimoji="0" lang="en-US" altLang="zh-CN" sz="1800" b="0" i="0" u="none" strike="noStrike" kern="1200" cap="none" spc="0" normalizeH="0" baseline="0" noProof="0" dirty="0" smtClean="0">
              <a:ln>
                <a:noFill/>
              </a:ln>
              <a:effectLst/>
              <a:uLnTx/>
              <a:uFillTx/>
              <a:latin typeface="Times New Roman" pitchFamily="18" charset="0"/>
              <a:ea typeface="宋体" pitchFamily="2" charset="-122"/>
            </a:endParaRPr>
          </a:p>
          <a:p>
            <a:pPr marL="180000" marR="0" lvl="1" defTabSz="441325" rtl="0" eaLnBrk="1" fontAlgn="auto" latinLnBrk="0" hangingPunct="1">
              <a:lnSpc>
                <a:spcPct val="100000"/>
              </a:lnSpc>
              <a:spcBef>
                <a:spcPts val="324"/>
              </a:spcBef>
              <a:spcAft>
                <a:spcPts val="0"/>
              </a:spcAft>
              <a:buClr>
                <a:schemeClr val="hlink"/>
              </a:buClr>
              <a:buSzTx/>
              <a:tabLst/>
              <a:defRPr/>
            </a:pPr>
            <a:r>
              <a:rPr lang="en-US" altLang="zh-CN" sz="1800" dirty="0">
                <a:latin typeface="Times New Roman" pitchFamily="18" charset="0"/>
                <a:ea typeface="宋体" pitchFamily="2" charset="-122"/>
              </a:rPr>
              <a:t> </a:t>
            </a:r>
            <a:r>
              <a:rPr lang="en-US" altLang="zh-CN" sz="1800" dirty="0" smtClean="0">
                <a:latin typeface="Times New Roman" pitchFamily="18" charset="0"/>
                <a:ea typeface="宋体" pitchFamily="2" charset="-122"/>
              </a:rPr>
              <a:t> </a:t>
            </a:r>
            <a:r>
              <a:rPr kumimoji="0" lang="zh-CN" altLang="de-DE" sz="1800" b="0" i="0" u="none" strike="noStrike" kern="1200" cap="none" spc="0" normalizeH="0" baseline="0" noProof="0" dirty="0" smtClean="0">
                <a:ln>
                  <a:noFill/>
                </a:ln>
                <a:effectLst/>
                <a:uLnTx/>
                <a:uFillTx/>
                <a:latin typeface="Times New Roman" pitchFamily="18" charset="0"/>
                <a:ea typeface="宋体" pitchFamily="2" charset="-122"/>
              </a:rPr>
              <a:t>当你结束打出的电话时，请说：非常高兴和您愉快的谈话。</a:t>
            </a:r>
            <a:endParaRPr kumimoji="0" lang="en-US" altLang="zh-CN" sz="1800" b="0" i="0" u="none" strike="noStrike" kern="1200" cap="none" spc="0" normalizeH="0" baseline="0" noProof="0" dirty="0" smtClean="0">
              <a:ln>
                <a:noFill/>
              </a:ln>
              <a:effectLst/>
              <a:uLnTx/>
              <a:uFillTx/>
              <a:latin typeface="Times New Roman" pitchFamily="18" charset="0"/>
              <a:ea typeface="宋体" pitchFamily="2" charset="-122"/>
            </a:endParaRPr>
          </a:p>
          <a:p>
            <a:pPr marL="180000" marR="0" lvl="1" defTabSz="441325" rtl="0" eaLnBrk="1" fontAlgn="auto" latinLnBrk="0" hangingPunct="1">
              <a:lnSpc>
                <a:spcPct val="100000"/>
              </a:lnSpc>
              <a:spcBef>
                <a:spcPts val="324"/>
              </a:spcBef>
              <a:spcAft>
                <a:spcPts val="0"/>
              </a:spcAft>
              <a:buClr>
                <a:schemeClr val="hlink"/>
              </a:buClr>
              <a:buSzTx/>
              <a:tabLst/>
              <a:defRPr/>
            </a:pPr>
            <a:endParaRPr kumimoji="0" lang="en-US" altLang="zh-CN" sz="1800" b="0" i="0" u="none" strike="noStrike" kern="1200" cap="none" spc="0" normalizeH="0" baseline="0" noProof="0" dirty="0" smtClean="0">
              <a:ln>
                <a:noFill/>
              </a:ln>
              <a:effectLst/>
              <a:uLnTx/>
              <a:uFillTx/>
              <a:latin typeface="Times New Roman" pitchFamily="18" charset="0"/>
              <a:ea typeface="宋体" pitchFamily="2" charset="-122"/>
            </a:endParaRPr>
          </a:p>
          <a:p>
            <a:pPr marL="180000" lvl="1" defTabSz="441325">
              <a:spcBef>
                <a:spcPct val="20000"/>
              </a:spcBef>
              <a:buClr>
                <a:schemeClr val="hlink"/>
              </a:buClr>
              <a:defRPr/>
            </a:pPr>
            <a:r>
              <a:rPr lang="en-GB" altLang="zh-CN" sz="1800" dirty="0" smtClean="0">
                <a:latin typeface="Times New Roman" pitchFamily="18" charset="0"/>
                <a:ea typeface="宋体" pitchFamily="2" charset="-122"/>
              </a:rPr>
              <a:t>- The </a:t>
            </a:r>
            <a:r>
              <a:rPr lang="en-GB" altLang="zh-CN" sz="1800" dirty="0">
                <a:latin typeface="Times New Roman" pitchFamily="18" charset="0"/>
                <a:ea typeface="宋体" pitchFamily="2" charset="-122"/>
              </a:rPr>
              <a:t>phone with the main number must never be blocked by longer conversations. All calls that will last longer must be switched to a secondary line.</a:t>
            </a:r>
          </a:p>
          <a:p>
            <a:pPr marL="180000" lvl="1" indent="-179388" defTabSz="441325">
              <a:spcBef>
                <a:spcPct val="20000"/>
              </a:spcBef>
              <a:buClr>
                <a:schemeClr val="hlink"/>
              </a:buClr>
              <a:defRPr/>
            </a:pPr>
            <a:r>
              <a:rPr lang="zh-CN" altLang="de-DE" sz="1800" dirty="0" smtClean="0">
                <a:latin typeface="Times New Roman" pitchFamily="18" charset="0"/>
                <a:ea typeface="宋体" pitchFamily="2" charset="-122"/>
              </a:rPr>
              <a:t>如果</a:t>
            </a:r>
            <a:r>
              <a:rPr lang="zh-CN" altLang="de-DE" sz="1800" dirty="0">
                <a:latin typeface="Times New Roman" pitchFamily="18" charset="0"/>
                <a:ea typeface="宋体" pitchFamily="2" charset="-122"/>
              </a:rPr>
              <a:t>电话号码是主叫号码，请不要长时间占用通话。所有长时间的谈话需要转接到分机上。</a:t>
            </a:r>
            <a:endParaRPr lang="en-GB" altLang="zh-CN" sz="1800" dirty="0">
              <a:latin typeface="Times New Roman" pitchFamily="18" charset="0"/>
              <a:ea typeface="宋体" pitchFamily="2" charset="-122"/>
            </a:endParaRPr>
          </a:p>
          <a:p>
            <a:pPr marL="358775" marR="0" lvl="1" indent="-179388" algn="just" defTabSz="441325" rtl="0" eaLnBrk="1" fontAlgn="auto" latinLnBrk="0" hangingPunct="1">
              <a:lnSpc>
                <a:spcPct val="100000"/>
              </a:lnSpc>
              <a:spcBef>
                <a:spcPts val="324"/>
              </a:spcBef>
              <a:spcAft>
                <a:spcPts val="0"/>
              </a:spcAft>
              <a:buClr>
                <a:schemeClr val="hlink"/>
              </a:buClr>
              <a:buSzTx/>
              <a:buFontTx/>
              <a:buNone/>
              <a:tabLst/>
              <a:defRPr/>
            </a:pPr>
            <a:endParaRPr kumimoji="0" lang="en-GB" sz="2400" b="0" i="0" u="none" strike="noStrike" kern="1200" cap="none" spc="0" normalizeH="0" baseline="0" noProof="0" dirty="0" smtClean="0">
              <a:ln>
                <a:noFill/>
              </a:ln>
              <a:effectLst/>
              <a:uLnTx/>
              <a:uFillTx/>
              <a:latin typeface="Times New Roman" pitchFamily="18" charset="0"/>
              <a:ea typeface="宋体" pitchFamily="2" charset="-122"/>
            </a:endParaRPr>
          </a:p>
        </p:txBody>
      </p:sp>
      <p:grpSp>
        <p:nvGrpSpPr>
          <p:cNvPr id="11" name="Group 5"/>
          <p:cNvGrpSpPr>
            <a:grpSpLocks/>
          </p:cNvGrpSpPr>
          <p:nvPr/>
        </p:nvGrpSpPr>
        <p:grpSpPr bwMode="auto">
          <a:xfrm>
            <a:off x="1614471" y="3630992"/>
            <a:ext cx="2087562" cy="2376488"/>
            <a:chOff x="3379" y="1615"/>
            <a:chExt cx="1950" cy="1950"/>
          </a:xfrm>
        </p:grpSpPr>
        <p:pic>
          <p:nvPicPr>
            <p:cNvPr id="12" name="Picture 6" descr="j0431644"/>
            <p:cNvPicPr>
              <a:picLocks noChangeAspect="1" noChangeArrowheads="1"/>
            </p:cNvPicPr>
            <p:nvPr/>
          </p:nvPicPr>
          <p:blipFill>
            <a:blip r:embed="rId2" cstate="print"/>
            <a:srcRect/>
            <a:stretch>
              <a:fillRect/>
            </a:stretch>
          </p:blipFill>
          <p:spPr bwMode="auto">
            <a:xfrm>
              <a:off x="3379" y="1615"/>
              <a:ext cx="1950" cy="1950"/>
            </a:xfrm>
            <a:prstGeom prst="rect">
              <a:avLst/>
            </a:prstGeom>
            <a:noFill/>
            <a:ln w="9525">
              <a:noFill/>
              <a:miter lim="800000"/>
              <a:headEnd/>
              <a:tailEnd/>
            </a:ln>
          </p:spPr>
        </p:pic>
        <p:sp>
          <p:nvSpPr>
            <p:cNvPr id="13" name="WordArt 7"/>
            <p:cNvSpPr>
              <a:spLocks noChangeArrowheads="1" noChangeShapeType="1" noTextEdit="1"/>
            </p:cNvSpPr>
            <p:nvPr/>
          </p:nvSpPr>
          <p:spPr bwMode="auto">
            <a:xfrm rot="1474702">
              <a:off x="3523" y="1752"/>
              <a:ext cx="582" cy="482"/>
            </a:xfrm>
            <a:prstGeom prst="rect">
              <a:avLst/>
            </a:prstGeom>
          </p:spPr>
          <p:txBody>
            <a:bodyPr wrap="none" fromWordArt="1">
              <a:prstTxWarp prst="textSlantUp">
                <a:avLst>
                  <a:gd name="adj" fmla="val 55556"/>
                </a:avLst>
              </a:prstTxWarp>
            </a:bodyPr>
            <a:lstStyle/>
            <a:p>
              <a:pPr algn="ctr"/>
              <a:r>
                <a:rPr lang="de-DE" sz="1000" kern="10">
                  <a:ln w="9525">
                    <a:noFill/>
                    <a:round/>
                    <a:headEnd/>
                    <a:tailEnd/>
                  </a:ln>
                  <a:solidFill>
                    <a:srgbClr val="000000"/>
                  </a:solidFill>
                  <a:latin typeface="Arial Black"/>
                </a:rPr>
                <a:t>Thank you </a:t>
              </a:r>
            </a:p>
            <a:p>
              <a:pPr algn="ctr"/>
              <a:r>
                <a:rPr lang="de-DE" sz="1000" kern="10">
                  <a:ln w="9525">
                    <a:noFill/>
                    <a:round/>
                    <a:headEnd/>
                    <a:tailEnd/>
                  </a:ln>
                  <a:solidFill>
                    <a:srgbClr val="000000"/>
                  </a:solidFill>
                  <a:latin typeface="Arial Black"/>
                </a:rPr>
                <a:t>for calling...</a:t>
              </a:r>
            </a:p>
          </p:txBody>
        </p:sp>
      </p:grpSp>
      <p:sp>
        <p:nvSpPr>
          <p:cNvPr id="14" name="Rectangle 8"/>
          <p:cNvSpPr>
            <a:spLocks noChangeArrowheads="1"/>
          </p:cNvSpPr>
          <p:nvPr/>
        </p:nvSpPr>
        <p:spPr bwMode="auto">
          <a:xfrm>
            <a:off x="1154996" y="3364132"/>
            <a:ext cx="5257800" cy="3140075"/>
          </a:xfrm>
          <a:prstGeom prst="rect">
            <a:avLst/>
          </a:prstGeom>
          <a:noFill/>
          <a:ln w="9525">
            <a:noFill/>
            <a:miter lim="800000"/>
            <a:headEnd/>
            <a:tailEnd/>
          </a:ln>
          <a:effectLst/>
        </p:spPr>
        <p:txBody>
          <a:bodyPr/>
          <a:lstStyle/>
          <a:p>
            <a:pPr marL="358775" lvl="1" indent="-179388" algn="just" defTabSz="441325">
              <a:spcBef>
                <a:spcPct val="20000"/>
              </a:spcBef>
              <a:buClr>
                <a:schemeClr val="hlink"/>
              </a:buClr>
              <a:buFont typeface="Wingdings" pitchFamily="2" charset="2"/>
              <a:buChar char="§"/>
              <a:defRPr/>
            </a:pPr>
            <a:endParaRPr lang="en-GB" sz="2200" dirty="0">
              <a:solidFill>
                <a:srgbClr val="333399"/>
              </a:solidFill>
            </a:endParaRPr>
          </a:p>
        </p:txBody>
      </p:sp>
      <p:sp>
        <p:nvSpPr>
          <p:cNvPr id="16" name="Rectangle 2"/>
          <p:cNvSpPr txBox="1">
            <a:spLocks noChangeArrowheads="1"/>
          </p:cNvSpPr>
          <p:nvPr/>
        </p:nvSpPr>
        <p:spPr>
          <a:xfrm>
            <a:off x="53296" y="82518"/>
            <a:ext cx="8938254" cy="1210101"/>
          </a:xfrm>
          <a:prstGeom prst="rect">
            <a:avLst/>
          </a:prstGeom>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b="1" i="0" u="none" strike="noStrike" kern="1200" cap="none" spc="0" normalizeH="0" baseline="0" noProof="0" dirty="0" smtClean="0">
                <a:ln>
                  <a:noFill/>
                </a:ln>
                <a:uLnTx/>
                <a:uFillTx/>
                <a:latin typeface="Times New Roman" pitchFamily="18" charset="0"/>
                <a:ea typeface="+mj-ea"/>
                <a:cs typeface="Times New Roman" pitchFamily="18" charset="0"/>
              </a:rPr>
              <a:t>XYZ  Hotels Telephone Service Standards </a:t>
            </a:r>
            <a:br>
              <a:rPr kumimoji="0" lang="en-GB" b="1" i="0" u="none" strike="noStrike" kern="1200" cap="none" spc="0" normalizeH="0" baseline="0" noProof="0" dirty="0" smtClean="0">
                <a:ln>
                  <a:noFill/>
                </a:ln>
                <a:uLnTx/>
                <a:uFillTx/>
                <a:latin typeface="Times New Roman" pitchFamily="18" charset="0"/>
                <a:ea typeface="+mj-ea"/>
                <a:cs typeface="Times New Roman" pitchFamily="18" charset="0"/>
              </a:rPr>
            </a:br>
            <a:r>
              <a:rPr kumimoji="0" lang="zh-CN" altLang="de-DE" b="1" i="0" u="none" strike="noStrike" kern="1200" cap="none" spc="0" normalizeH="0" baseline="0" noProof="0" dirty="0" smtClean="0">
                <a:ln>
                  <a:noFill/>
                </a:ln>
                <a:uLnTx/>
                <a:uFillTx/>
                <a:latin typeface="Times New Roman" pitchFamily="18" charset="0"/>
                <a:ea typeface="宋体" charset="-122"/>
                <a:cs typeface="Times New Roman" pitchFamily="18" charset="0"/>
              </a:rPr>
              <a:t>电话</a:t>
            </a:r>
            <a:r>
              <a:rPr kumimoji="0" lang="zh-CN" altLang="en-US" b="1" i="0" u="none" strike="noStrike" kern="1200" cap="none" spc="0" normalizeH="0" baseline="0" noProof="0" dirty="0" smtClean="0">
                <a:ln>
                  <a:noFill/>
                </a:ln>
                <a:uLnTx/>
                <a:uFillTx/>
                <a:latin typeface="Times New Roman" pitchFamily="18" charset="0"/>
                <a:ea typeface="宋体" charset="-122"/>
                <a:cs typeface="Times New Roman" pitchFamily="18" charset="0"/>
              </a:rPr>
              <a:t>服务</a:t>
            </a:r>
            <a:r>
              <a:rPr kumimoji="0" lang="zh-CN" altLang="de-DE" b="1" i="0" u="none" strike="noStrike" kern="1200" cap="none" spc="0" normalizeH="0" baseline="0" noProof="0" dirty="0" smtClean="0">
                <a:ln>
                  <a:noFill/>
                </a:ln>
                <a:uLnTx/>
                <a:uFillTx/>
                <a:latin typeface="Times New Roman" pitchFamily="18" charset="0"/>
                <a:ea typeface="宋体" charset="-122"/>
                <a:cs typeface="Times New Roman" pitchFamily="18" charset="0"/>
              </a:rPr>
              <a:t>标准</a:t>
            </a:r>
            <a:endParaRPr kumimoji="0" lang="en-GB" b="1" i="0" u="none" strike="noStrike" kern="1200" cap="none" spc="0" normalizeH="0" baseline="0" noProof="0" dirty="0" smtClean="0">
              <a:ln>
                <a:noFill/>
              </a:ln>
              <a:uLnTx/>
              <a:uFillTx/>
              <a:latin typeface="Times New Roman" pitchFamily="18" charset="0"/>
              <a:ea typeface="+mj-ea"/>
              <a:cs typeface="Times New Roman" pitchFamily="18"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p:cNvSpPr>
            <a:spLocks noGrp="1"/>
          </p:cNvSpPr>
          <p:nvPr>
            <p:ph type="sldNum" sz="quarter" idx="12"/>
          </p:nvPr>
        </p:nvSpPr>
        <p:spPr/>
        <p:txBody>
          <a:bodyPr/>
          <a:lstStyle/>
          <a:p>
            <a:pPr>
              <a:defRPr/>
            </a:pPr>
            <a:fld id="{FCD8EF8A-8D1F-45A7-B3EF-59D8954F57D3}" type="slidenum">
              <a:rPr lang="de-DE" smtClean="0"/>
              <a:pPr>
                <a:defRPr/>
              </a:pPr>
              <a:t>25</a:t>
            </a:fld>
            <a:endParaRPr lang="de-DE"/>
          </a:p>
        </p:txBody>
      </p:sp>
      <p:sp>
        <p:nvSpPr>
          <p:cNvPr id="10" name="Rectangle 3"/>
          <p:cNvSpPr txBox="1">
            <a:spLocks noChangeArrowheads="1"/>
          </p:cNvSpPr>
          <p:nvPr/>
        </p:nvSpPr>
        <p:spPr>
          <a:xfrm>
            <a:off x="163100" y="1489516"/>
            <a:ext cx="8718645" cy="5084762"/>
          </a:xfrm>
          <a:prstGeom prst="rect">
            <a:avLst/>
          </a:prstGeom>
        </p:spPr>
        <p:txBody>
          <a:bodyPr/>
          <a:lstStyle/>
          <a:p>
            <a:pPr marL="358775" marR="0" lvl="1" indent="-179388" algn="just" defTabSz="441325" rtl="0" eaLnBrk="1" fontAlgn="auto" latinLnBrk="0" hangingPunct="1">
              <a:lnSpc>
                <a:spcPct val="100000"/>
              </a:lnSpc>
              <a:spcBef>
                <a:spcPts val="324"/>
              </a:spcBef>
              <a:spcAft>
                <a:spcPts val="0"/>
              </a:spcAft>
              <a:buClr>
                <a:schemeClr val="hlink"/>
              </a:buClr>
              <a:buSzTx/>
              <a:buFontTx/>
              <a:buNone/>
              <a:tabLst/>
              <a:defRPr/>
            </a:pPr>
            <a:endParaRPr kumimoji="0" lang="en-GB" sz="2400" b="0" i="0" u="none" strike="noStrike" kern="1200" cap="none" spc="0" normalizeH="0" baseline="0" noProof="0" dirty="0" smtClean="0">
              <a:ln>
                <a:noFill/>
              </a:ln>
              <a:effectLst/>
              <a:uLnTx/>
              <a:uFillTx/>
              <a:latin typeface="Times New Roman" pitchFamily="18" charset="0"/>
              <a:ea typeface="宋体" pitchFamily="2" charset="-122"/>
            </a:endParaRPr>
          </a:p>
        </p:txBody>
      </p:sp>
      <p:sp>
        <p:nvSpPr>
          <p:cNvPr id="14" name="Rectangle 8"/>
          <p:cNvSpPr>
            <a:spLocks noChangeArrowheads="1"/>
          </p:cNvSpPr>
          <p:nvPr/>
        </p:nvSpPr>
        <p:spPr bwMode="auto">
          <a:xfrm>
            <a:off x="1154996" y="3364132"/>
            <a:ext cx="5257800" cy="3140075"/>
          </a:xfrm>
          <a:prstGeom prst="rect">
            <a:avLst/>
          </a:prstGeom>
          <a:noFill/>
          <a:ln w="9525">
            <a:noFill/>
            <a:miter lim="800000"/>
            <a:headEnd/>
            <a:tailEnd/>
          </a:ln>
          <a:effectLst/>
        </p:spPr>
        <p:txBody>
          <a:bodyPr/>
          <a:lstStyle/>
          <a:p>
            <a:pPr marL="358775" lvl="1" indent="-179388" algn="just" defTabSz="441325">
              <a:spcBef>
                <a:spcPct val="20000"/>
              </a:spcBef>
              <a:buClr>
                <a:schemeClr val="hlink"/>
              </a:buClr>
              <a:buFont typeface="Wingdings" pitchFamily="2" charset="2"/>
              <a:buChar char="§"/>
              <a:defRPr/>
            </a:pPr>
            <a:endParaRPr lang="en-GB" sz="2200" dirty="0">
              <a:solidFill>
                <a:srgbClr val="333399"/>
              </a:solidFill>
            </a:endParaRPr>
          </a:p>
        </p:txBody>
      </p:sp>
      <p:sp>
        <p:nvSpPr>
          <p:cNvPr id="16" name="Rectangle 2"/>
          <p:cNvSpPr txBox="1">
            <a:spLocks noChangeArrowheads="1"/>
          </p:cNvSpPr>
          <p:nvPr/>
        </p:nvSpPr>
        <p:spPr>
          <a:xfrm>
            <a:off x="53296" y="82518"/>
            <a:ext cx="8938254" cy="1210101"/>
          </a:xfrm>
          <a:prstGeom prst="rect">
            <a:avLst/>
          </a:prstGeom>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GB" b="1" i="0" u="none" strike="noStrike" kern="1200" cap="none" spc="0" normalizeH="0" baseline="0" noProof="0" dirty="0" smtClean="0">
              <a:ln>
                <a:noFill/>
              </a:ln>
              <a:uLnTx/>
              <a:uFillTx/>
              <a:latin typeface="Times New Roman" pitchFamily="18" charset="0"/>
              <a:ea typeface="+mj-ea"/>
              <a:cs typeface="Times New Roman" pitchFamily="18" charset="0"/>
            </a:endParaRPr>
          </a:p>
        </p:txBody>
      </p:sp>
      <p:sp>
        <p:nvSpPr>
          <p:cNvPr id="17" name="Text Box 5"/>
          <p:cNvSpPr txBox="1">
            <a:spLocks noChangeArrowheads="1"/>
          </p:cNvSpPr>
          <p:nvPr/>
        </p:nvSpPr>
        <p:spPr bwMode="auto">
          <a:xfrm>
            <a:off x="163100" y="228600"/>
            <a:ext cx="3970750"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med" len="lg"/>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defTabSz="762000">
              <a:defRPr sz="2400">
                <a:solidFill>
                  <a:schemeClr val="tx1"/>
                </a:solidFill>
                <a:latin typeface="Times New Roman" pitchFamily="18" charset="0"/>
                <a:ea typeface="PMingLiU" pitchFamily="18" charset="-120"/>
              </a:defRPr>
            </a:lvl1pPr>
            <a:lvl2pPr marL="571500" defTabSz="762000">
              <a:defRPr sz="2400">
                <a:solidFill>
                  <a:schemeClr val="tx1"/>
                </a:solidFill>
                <a:latin typeface="Times New Roman" pitchFamily="18" charset="0"/>
                <a:ea typeface="PMingLiU" pitchFamily="18" charset="-120"/>
              </a:defRPr>
            </a:lvl2pPr>
            <a:lvl3pPr marL="1143000" defTabSz="762000">
              <a:defRPr sz="2400">
                <a:solidFill>
                  <a:schemeClr val="tx1"/>
                </a:solidFill>
                <a:latin typeface="Times New Roman" pitchFamily="18" charset="0"/>
                <a:ea typeface="PMingLiU" pitchFamily="18" charset="-120"/>
              </a:defRPr>
            </a:lvl3pPr>
            <a:lvl4pPr marL="1714500" defTabSz="762000">
              <a:defRPr sz="2400">
                <a:solidFill>
                  <a:schemeClr val="tx1"/>
                </a:solidFill>
                <a:latin typeface="Times New Roman" pitchFamily="18" charset="0"/>
                <a:ea typeface="PMingLiU" pitchFamily="18" charset="-120"/>
              </a:defRPr>
            </a:lvl4pPr>
            <a:lvl5pPr marL="2286000" defTabSz="762000">
              <a:defRPr sz="2400">
                <a:solidFill>
                  <a:schemeClr val="tx1"/>
                </a:solidFill>
                <a:latin typeface="Times New Roman" pitchFamily="18" charset="0"/>
                <a:ea typeface="PMingLiU" pitchFamily="18" charset="-120"/>
              </a:defRPr>
            </a:lvl5pPr>
            <a:lvl6pPr marL="2743200" defTabSz="762000" fontAlgn="base">
              <a:spcBef>
                <a:spcPct val="0"/>
              </a:spcBef>
              <a:spcAft>
                <a:spcPct val="0"/>
              </a:spcAft>
              <a:defRPr sz="2400">
                <a:solidFill>
                  <a:schemeClr val="tx1"/>
                </a:solidFill>
                <a:latin typeface="Times New Roman" pitchFamily="18" charset="0"/>
                <a:ea typeface="PMingLiU" pitchFamily="18" charset="-120"/>
              </a:defRPr>
            </a:lvl6pPr>
            <a:lvl7pPr marL="3200400" defTabSz="762000" fontAlgn="base">
              <a:spcBef>
                <a:spcPct val="0"/>
              </a:spcBef>
              <a:spcAft>
                <a:spcPct val="0"/>
              </a:spcAft>
              <a:defRPr sz="2400">
                <a:solidFill>
                  <a:schemeClr val="tx1"/>
                </a:solidFill>
                <a:latin typeface="Times New Roman" pitchFamily="18" charset="0"/>
                <a:ea typeface="PMingLiU" pitchFamily="18" charset="-120"/>
              </a:defRPr>
            </a:lvl7pPr>
            <a:lvl8pPr marL="3657600" defTabSz="762000" fontAlgn="base">
              <a:spcBef>
                <a:spcPct val="0"/>
              </a:spcBef>
              <a:spcAft>
                <a:spcPct val="0"/>
              </a:spcAft>
              <a:defRPr sz="2400">
                <a:solidFill>
                  <a:schemeClr val="tx1"/>
                </a:solidFill>
                <a:latin typeface="Times New Roman" pitchFamily="18" charset="0"/>
                <a:ea typeface="PMingLiU" pitchFamily="18" charset="-120"/>
              </a:defRPr>
            </a:lvl8pPr>
            <a:lvl9pPr marL="4114800" defTabSz="762000" fontAlgn="base">
              <a:spcBef>
                <a:spcPct val="0"/>
              </a:spcBef>
              <a:spcAft>
                <a:spcPct val="0"/>
              </a:spcAft>
              <a:defRPr sz="2400">
                <a:solidFill>
                  <a:schemeClr val="tx1"/>
                </a:solidFill>
                <a:latin typeface="Times New Roman" pitchFamily="18" charset="0"/>
                <a:ea typeface="PMingLiU" pitchFamily="18" charset="-120"/>
              </a:defRPr>
            </a:lvl9pPr>
          </a:lstStyle>
          <a:p>
            <a:pPr>
              <a:spcBef>
                <a:spcPct val="50000"/>
              </a:spcBef>
            </a:pPr>
            <a:r>
              <a:rPr kumimoji="1" lang="en-US" altLang="zh-CN" sz="4000" b="1" i="1" u="sng" dirty="0" smtClean="0">
                <a:solidFill>
                  <a:srgbClr val="FF0000"/>
                </a:solidFill>
                <a:effectLst>
                  <a:outerShdw blurRad="38100" dist="38100" dir="2700000" algn="tl">
                    <a:srgbClr val="000000"/>
                  </a:outerShdw>
                </a:effectLst>
                <a:ea typeface="宋体" charset="-122"/>
              </a:rPr>
              <a:t>LESPS </a:t>
            </a:r>
            <a:r>
              <a:rPr kumimoji="1" lang="zh-CN" altLang="en-US" sz="4000" b="1" i="1" u="sng" dirty="0" smtClean="0">
                <a:solidFill>
                  <a:srgbClr val="FF0000"/>
                </a:solidFill>
                <a:effectLst>
                  <a:outerShdw blurRad="38100" dist="38100" dir="2700000" algn="tl">
                    <a:srgbClr val="000000"/>
                  </a:outerShdw>
                </a:effectLst>
                <a:ea typeface="宋体" charset="-122"/>
              </a:rPr>
              <a:t>原则</a:t>
            </a:r>
            <a:endParaRPr kumimoji="1" lang="en-US" altLang="zh-CN" sz="4000" b="1" i="1" u="sng" dirty="0">
              <a:solidFill>
                <a:srgbClr val="FF0000"/>
              </a:solidFill>
              <a:effectLst>
                <a:outerShdw blurRad="38100" dist="38100" dir="2700000" algn="tl">
                  <a:srgbClr val="000000"/>
                </a:outerShdw>
              </a:effectLst>
              <a:ea typeface="宋体" charset="-122"/>
            </a:endParaRPr>
          </a:p>
        </p:txBody>
      </p:sp>
      <p:sp>
        <p:nvSpPr>
          <p:cNvPr id="18" name="Text Box 4"/>
          <p:cNvSpPr txBox="1">
            <a:spLocks noChangeArrowheads="1"/>
          </p:cNvSpPr>
          <p:nvPr/>
        </p:nvSpPr>
        <p:spPr bwMode="auto">
          <a:xfrm>
            <a:off x="163100" y="1439110"/>
            <a:ext cx="8229600" cy="37548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1" lang="en-US" altLang="zh-CN" sz="2800" b="1" i="1" dirty="0" smtClean="0">
                <a:solidFill>
                  <a:srgbClr val="66FFFF"/>
                </a:solidFill>
                <a:effectLst>
                  <a:outerShdw blurRad="38100" dist="38100" dir="2700000" algn="tl">
                    <a:srgbClr val="000000">
                      <a:alpha val="43137"/>
                    </a:srgbClr>
                  </a:outerShdw>
                </a:effectLst>
                <a:latin typeface="Times New Roman" pitchFamily="18" charset="0"/>
                <a:ea typeface="宋体" charset="-122"/>
                <a:cs typeface="Times New Roman" pitchFamily="18" charset="0"/>
              </a:rPr>
              <a:t>L</a:t>
            </a:r>
            <a:r>
              <a:rPr kumimoji="1" lang="en-US" altLang="zh-CN" sz="2800" b="1" i="1" dirty="0">
                <a:solidFill>
                  <a:srgbClr val="66FFFF"/>
                </a:solidFill>
                <a:effectLst>
                  <a:outerShdw blurRad="38100" dist="38100" dir="2700000" algn="tl">
                    <a:srgbClr val="000000">
                      <a:alpha val="43137"/>
                    </a:srgbClr>
                  </a:outerShdw>
                </a:effectLst>
                <a:latin typeface="Times New Roman" pitchFamily="18" charset="0"/>
                <a:ea typeface="宋体" charset="-122"/>
                <a:cs typeface="Times New Roman" pitchFamily="18" charset="0"/>
              </a:rPr>
              <a:t>	Listen		 </a:t>
            </a:r>
            <a:r>
              <a:rPr kumimoji="1" lang="zh-CN" altLang="en-US" sz="2800" b="1" i="1" dirty="0">
                <a:solidFill>
                  <a:srgbClr val="66FFFF"/>
                </a:solidFill>
                <a:effectLst>
                  <a:outerShdw blurRad="38100" dist="38100" dir="2700000" algn="tl">
                    <a:srgbClr val="000000">
                      <a:alpha val="43137"/>
                    </a:srgbClr>
                  </a:outerShdw>
                </a:effectLst>
                <a:latin typeface="Times New Roman" pitchFamily="18" charset="0"/>
                <a:ea typeface="宋体" charset="-122"/>
                <a:cs typeface="Times New Roman" pitchFamily="18" charset="0"/>
              </a:rPr>
              <a:t>听，让来电人把话说清楚</a:t>
            </a:r>
          </a:p>
          <a:p>
            <a:pPr eaLnBrk="1" hangingPunct="1">
              <a:spcBef>
                <a:spcPct val="50000"/>
              </a:spcBef>
            </a:pPr>
            <a:r>
              <a:rPr kumimoji="1" lang="en-US" altLang="zh-CN" sz="2800" b="1" i="1" dirty="0">
                <a:solidFill>
                  <a:srgbClr val="FF7C80"/>
                </a:solidFill>
                <a:effectLst>
                  <a:outerShdw blurRad="38100" dist="38100" dir="2700000" algn="tl">
                    <a:srgbClr val="000000">
                      <a:alpha val="43137"/>
                    </a:srgbClr>
                  </a:outerShdw>
                </a:effectLst>
                <a:latin typeface="Times New Roman" pitchFamily="18" charset="0"/>
                <a:ea typeface="宋体" charset="-122"/>
                <a:cs typeface="Times New Roman" pitchFamily="18" charset="0"/>
              </a:rPr>
              <a:t>E	Empathize 	</a:t>
            </a:r>
            <a:r>
              <a:rPr kumimoji="1" lang="zh-CN" altLang="en-US" sz="2800" b="1" i="1" dirty="0">
                <a:solidFill>
                  <a:srgbClr val="FF7C80"/>
                </a:solidFill>
                <a:effectLst>
                  <a:outerShdw blurRad="38100" dist="38100" dir="2700000" algn="tl">
                    <a:srgbClr val="000000">
                      <a:alpha val="43137"/>
                    </a:srgbClr>
                  </a:outerShdw>
                </a:effectLst>
                <a:latin typeface="Times New Roman" pitchFamily="18" charset="0"/>
                <a:ea typeface="宋体" charset="-122"/>
                <a:cs typeface="Times New Roman" pitchFamily="18" charset="0"/>
              </a:rPr>
              <a:t>同情，理解来电人的心情</a:t>
            </a:r>
          </a:p>
          <a:p>
            <a:pPr eaLnBrk="1" hangingPunct="1">
              <a:spcBef>
                <a:spcPct val="50000"/>
              </a:spcBef>
            </a:pPr>
            <a:r>
              <a:rPr kumimoji="1" lang="en-US" altLang="zh-CN" sz="2800" b="1" i="1" dirty="0">
                <a:solidFill>
                  <a:srgbClr val="99FF33"/>
                </a:solidFill>
                <a:effectLst>
                  <a:outerShdw blurRad="38100" dist="38100" dir="2700000" algn="tl">
                    <a:srgbClr val="000000">
                      <a:alpha val="43137"/>
                    </a:srgbClr>
                  </a:outerShdw>
                </a:effectLst>
                <a:latin typeface="Times New Roman" pitchFamily="18" charset="0"/>
                <a:ea typeface="宋体" charset="-122"/>
                <a:cs typeface="Times New Roman" pitchFamily="18" charset="0"/>
              </a:rPr>
              <a:t>S	</a:t>
            </a:r>
            <a:r>
              <a:rPr kumimoji="1" lang="en-US" altLang="zh-CN" sz="2800" b="1" i="1" dirty="0" smtClean="0">
                <a:solidFill>
                  <a:srgbClr val="99FF33"/>
                </a:solidFill>
                <a:effectLst>
                  <a:outerShdw blurRad="38100" dist="38100" dir="2700000" algn="tl">
                    <a:srgbClr val="000000">
                      <a:alpha val="43137"/>
                    </a:srgbClr>
                  </a:outerShdw>
                </a:effectLst>
                <a:latin typeface="Times New Roman" pitchFamily="18" charset="0"/>
                <a:ea typeface="宋体" charset="-122"/>
                <a:cs typeface="Times New Roman" pitchFamily="18" charset="0"/>
              </a:rPr>
              <a:t>Sorry</a:t>
            </a:r>
            <a:r>
              <a:rPr kumimoji="1" lang="en-US" altLang="zh-CN" sz="2800" b="1" i="1" dirty="0">
                <a:solidFill>
                  <a:srgbClr val="99FF33"/>
                </a:solidFill>
                <a:effectLst>
                  <a:outerShdw blurRad="38100" dist="38100" dir="2700000" algn="tl">
                    <a:srgbClr val="000000">
                      <a:alpha val="43137"/>
                    </a:srgbClr>
                  </a:outerShdw>
                </a:effectLst>
                <a:latin typeface="Times New Roman" pitchFamily="18" charset="0"/>
                <a:ea typeface="宋体" charset="-122"/>
                <a:cs typeface="Times New Roman" pitchFamily="18" charset="0"/>
              </a:rPr>
              <a:t>	</a:t>
            </a:r>
            <a:r>
              <a:rPr kumimoji="1" lang="en-US" altLang="zh-CN" sz="2800" b="1" i="1" dirty="0" smtClean="0">
                <a:solidFill>
                  <a:srgbClr val="99FF33"/>
                </a:solidFill>
                <a:effectLst>
                  <a:outerShdw blurRad="38100" dist="38100" dir="2700000" algn="tl">
                    <a:srgbClr val="000000">
                      <a:alpha val="43137"/>
                    </a:srgbClr>
                  </a:outerShdw>
                </a:effectLst>
                <a:latin typeface="Times New Roman" pitchFamily="18" charset="0"/>
                <a:ea typeface="宋体" charset="-122"/>
                <a:cs typeface="Times New Roman" pitchFamily="18" charset="0"/>
              </a:rPr>
              <a:t>         </a:t>
            </a:r>
            <a:r>
              <a:rPr kumimoji="1" lang="zh-CN" altLang="en-US" sz="2800" b="1" i="1" dirty="0" smtClean="0">
                <a:solidFill>
                  <a:srgbClr val="99FF33"/>
                </a:solidFill>
                <a:effectLst>
                  <a:outerShdw blurRad="38100" dist="38100" dir="2700000" algn="tl">
                    <a:srgbClr val="000000">
                      <a:alpha val="43137"/>
                    </a:srgbClr>
                  </a:outerShdw>
                </a:effectLst>
                <a:latin typeface="Times New Roman" pitchFamily="18" charset="0"/>
                <a:ea typeface="宋体" charset="-122"/>
                <a:cs typeface="Times New Roman" pitchFamily="18" charset="0"/>
              </a:rPr>
              <a:t>道歉</a:t>
            </a:r>
            <a:r>
              <a:rPr kumimoji="1" lang="zh-CN" altLang="en-US" sz="2800" b="1" i="1" dirty="0">
                <a:solidFill>
                  <a:srgbClr val="99FF33"/>
                </a:solidFill>
                <a:effectLst>
                  <a:outerShdw blurRad="38100" dist="38100" dir="2700000" algn="tl">
                    <a:srgbClr val="000000">
                      <a:alpha val="43137"/>
                    </a:srgbClr>
                  </a:outerShdw>
                </a:effectLst>
                <a:latin typeface="Times New Roman" pitchFamily="18" charset="0"/>
                <a:ea typeface="宋体" charset="-122"/>
                <a:cs typeface="Times New Roman" pitchFamily="18" charset="0"/>
              </a:rPr>
              <a:t>，即使不是你的错误，你也</a:t>
            </a:r>
          </a:p>
          <a:p>
            <a:pPr eaLnBrk="1" hangingPunct="1">
              <a:spcBef>
                <a:spcPct val="50000"/>
              </a:spcBef>
            </a:pPr>
            <a:r>
              <a:rPr kumimoji="1" lang="zh-CN" altLang="en-US" sz="2800" b="1" i="1" dirty="0">
                <a:solidFill>
                  <a:srgbClr val="99FF33"/>
                </a:solidFill>
                <a:effectLst>
                  <a:outerShdw blurRad="38100" dist="38100" dir="2700000" algn="tl">
                    <a:srgbClr val="000000">
                      <a:alpha val="43137"/>
                    </a:srgbClr>
                  </a:outerShdw>
                </a:effectLst>
                <a:latin typeface="Times New Roman" pitchFamily="18" charset="0"/>
                <a:ea typeface="宋体" charset="-122"/>
                <a:cs typeface="Times New Roman" pitchFamily="18" charset="0"/>
              </a:rPr>
              <a:t>                          可以说“发生这种事情我也</a:t>
            </a:r>
            <a:r>
              <a:rPr kumimoji="1" lang="zh-CN" altLang="en-US" sz="2800" b="1" i="1" dirty="0" smtClean="0">
                <a:solidFill>
                  <a:srgbClr val="99FF33"/>
                </a:solidFill>
                <a:effectLst>
                  <a:outerShdw blurRad="38100" dist="38100" dir="2700000" algn="tl">
                    <a:srgbClr val="000000">
                      <a:alpha val="43137"/>
                    </a:srgbClr>
                  </a:outerShdw>
                </a:effectLst>
                <a:latin typeface="Times New Roman" pitchFamily="18" charset="0"/>
                <a:ea typeface="宋体" charset="-122"/>
                <a:cs typeface="Times New Roman" pitchFamily="18" charset="0"/>
              </a:rPr>
              <a:t>很遗憾”</a:t>
            </a:r>
            <a:endParaRPr kumimoji="1" lang="zh-CN" altLang="en-US" sz="2800" b="1" i="1" dirty="0">
              <a:solidFill>
                <a:srgbClr val="99FF33"/>
              </a:solidFill>
              <a:effectLst>
                <a:outerShdw blurRad="38100" dist="38100" dir="2700000" algn="tl">
                  <a:srgbClr val="000000">
                    <a:alpha val="43137"/>
                  </a:srgbClr>
                </a:outerShdw>
              </a:effectLst>
              <a:latin typeface="Times New Roman" pitchFamily="18" charset="0"/>
              <a:ea typeface="宋体" charset="-122"/>
              <a:cs typeface="Times New Roman" pitchFamily="18" charset="0"/>
            </a:endParaRPr>
          </a:p>
          <a:p>
            <a:pPr eaLnBrk="1" hangingPunct="1">
              <a:spcBef>
                <a:spcPct val="50000"/>
              </a:spcBef>
            </a:pPr>
            <a:r>
              <a:rPr kumimoji="1" lang="en-US" altLang="zh-CN" sz="2800" b="1" i="1" dirty="0">
                <a:solidFill>
                  <a:srgbClr val="FFCC99"/>
                </a:solidFill>
                <a:effectLst>
                  <a:outerShdw blurRad="38100" dist="38100" dir="2700000" algn="tl">
                    <a:srgbClr val="000000">
                      <a:alpha val="43137"/>
                    </a:srgbClr>
                  </a:outerShdw>
                </a:effectLst>
                <a:latin typeface="Times New Roman" pitchFamily="18" charset="0"/>
                <a:ea typeface="宋体" charset="-122"/>
                <a:cs typeface="Times New Roman" pitchFamily="18" charset="0"/>
              </a:rPr>
              <a:t>P	Positive	</a:t>
            </a:r>
            <a:r>
              <a:rPr kumimoji="1" lang="zh-CN" altLang="en-US" sz="2800" b="1" i="1" dirty="0">
                <a:solidFill>
                  <a:srgbClr val="FFCC99"/>
                </a:solidFill>
                <a:effectLst>
                  <a:outerShdw blurRad="38100" dist="38100" dir="2700000" algn="tl">
                    <a:srgbClr val="000000">
                      <a:alpha val="43137"/>
                    </a:srgbClr>
                  </a:outerShdw>
                </a:effectLst>
                <a:latin typeface="Times New Roman" pitchFamily="18" charset="0"/>
                <a:ea typeface="宋体" charset="-122"/>
                <a:cs typeface="Times New Roman" pitchFamily="18" charset="0"/>
              </a:rPr>
              <a:t>态度要积极</a:t>
            </a:r>
          </a:p>
          <a:p>
            <a:pPr eaLnBrk="1" hangingPunct="1">
              <a:spcBef>
                <a:spcPct val="50000"/>
              </a:spcBef>
            </a:pPr>
            <a:r>
              <a:rPr kumimoji="1" lang="en-US" altLang="zh-CN" sz="2800" b="1" i="1" dirty="0">
                <a:solidFill>
                  <a:srgbClr val="FF0000"/>
                </a:solidFill>
                <a:effectLst>
                  <a:outerShdw blurRad="38100" dist="38100" dir="2700000" algn="tl">
                    <a:srgbClr val="000000">
                      <a:alpha val="43137"/>
                    </a:srgbClr>
                  </a:outerShdw>
                </a:effectLst>
                <a:latin typeface="Times New Roman" pitchFamily="18" charset="0"/>
                <a:ea typeface="宋体" charset="-122"/>
                <a:cs typeface="Times New Roman" pitchFamily="18" charset="0"/>
              </a:rPr>
              <a:t>S	Solve		</a:t>
            </a:r>
            <a:r>
              <a:rPr kumimoji="1" lang="zh-CN" altLang="en-US" sz="2800" b="1" i="1" dirty="0">
                <a:solidFill>
                  <a:srgbClr val="FF0000"/>
                </a:solidFill>
                <a:effectLst>
                  <a:outerShdw blurRad="38100" dist="38100" dir="2700000" algn="tl">
                    <a:srgbClr val="000000">
                      <a:alpha val="43137"/>
                    </a:srgbClr>
                  </a:outerShdw>
                </a:effectLst>
                <a:latin typeface="Times New Roman" pitchFamily="18" charset="0"/>
                <a:ea typeface="宋体" charset="-122"/>
                <a:cs typeface="Times New Roman" pitchFamily="18" charset="0"/>
              </a:rPr>
              <a:t>找出双方都认可的方法</a:t>
            </a:r>
          </a:p>
        </p:txBody>
      </p:sp>
    </p:spTree>
    <p:extLst>
      <p:ext uri="{BB962C8B-B14F-4D97-AF65-F5344CB8AC3E}">
        <p14:creationId xmlns:p14="http://schemas.microsoft.com/office/powerpoint/2010/main" val="3254676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nodeType="clickEffect" nodePh="1">
                                  <p:stCondLst>
                                    <p:cond delay="0"/>
                                  </p:stCondLst>
                                  <p:endCondLst>
                                    <p:cond evt="begin" delay="0">
                                      <p:tn val="5"/>
                                    </p:cond>
                                  </p:endCondLst>
                                  <p:childTnLst>
                                    <p:set>
                                      <p:cBhvr>
                                        <p:cTn id="6" dur="1" fill="hold">
                                          <p:stCondLst>
                                            <p:cond delay="0"/>
                                          </p:stCondLst>
                                        </p:cTn>
                                        <p:tgtEl>
                                          <p:spTgt spid="10">
                                            <p:txEl>
                                              <p:pRg st="0" end="0"/>
                                            </p:txEl>
                                          </p:spTgt>
                                        </p:tgtEl>
                                        <p:attrNameLst>
                                          <p:attrName>style.visibility</p:attrName>
                                        </p:attrNameLst>
                                      </p:cBhvr>
                                      <p:to>
                                        <p:strVal val="visible"/>
                                      </p:to>
                                    </p:set>
                                    <p:anim calcmode="lin" valueType="num">
                                      <p:cBhvr additive="base">
                                        <p:cTn id="7" dur="1000" fill="hold"/>
                                        <p:tgtEl>
                                          <p:spTgt spid="10">
                                            <p:txEl>
                                              <p:pRg st="0" end="0"/>
                                            </p:txEl>
                                          </p:spTgt>
                                        </p:tgtEl>
                                        <p:attrNameLst>
                                          <p:attrName>ppt_x</p:attrName>
                                        </p:attrNameLst>
                                      </p:cBhvr>
                                      <p:tavLst>
                                        <p:tav tm="0">
                                          <p:val>
                                            <p:strVal val="0-#ppt_w/2"/>
                                          </p:val>
                                        </p:tav>
                                        <p:tav tm="100000">
                                          <p:val>
                                            <p:strVal val="#ppt_x"/>
                                          </p:val>
                                        </p:tav>
                                      </p:tavLst>
                                    </p:anim>
                                    <p:anim calcmode="lin" valueType="num">
                                      <p:cBhvr additive="base">
                                        <p:cTn id="8" dur="1000" fill="hold"/>
                                        <p:tgtEl>
                                          <p:spTgt spid="10">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9" fill="hold" nodeType="clickEffect" nodePh="1">
                                  <p:stCondLst>
                                    <p:cond delay="0"/>
                                  </p:stCondLst>
                                  <p:endCondLst>
                                    <p:cond evt="begin" delay="0">
                                      <p:tn val="11"/>
                                    </p:cond>
                                  </p:endCondLst>
                                  <p:childTnLst>
                                    <p:set>
                                      <p:cBhvr>
                                        <p:cTn id="12" dur="1" fill="hold">
                                          <p:stCondLst>
                                            <p:cond delay="0"/>
                                          </p:stCondLst>
                                        </p:cTn>
                                        <p:tgtEl>
                                          <p:spTgt spid="14">
                                            <p:txEl>
                                              <p:pRg st="0" end="0"/>
                                            </p:txEl>
                                          </p:spTgt>
                                        </p:tgtEl>
                                        <p:attrNameLst>
                                          <p:attrName>style.visibility</p:attrName>
                                        </p:attrNameLst>
                                      </p:cBhvr>
                                      <p:to>
                                        <p:strVal val="visible"/>
                                      </p:to>
                                    </p:set>
                                    <p:anim calcmode="lin" valueType="num">
                                      <p:cBhvr additive="base">
                                        <p:cTn id="13" dur="1000" fill="hold"/>
                                        <p:tgtEl>
                                          <p:spTgt spid="14">
                                            <p:txEl>
                                              <p:pRg st="0" end="0"/>
                                            </p:txEl>
                                          </p:spTgt>
                                        </p:tgtEl>
                                        <p:attrNameLst>
                                          <p:attrName>ppt_x</p:attrName>
                                        </p:attrNameLst>
                                      </p:cBhvr>
                                      <p:tavLst>
                                        <p:tav tm="0">
                                          <p:val>
                                            <p:strVal val="0-#ppt_w/2"/>
                                          </p:val>
                                        </p:tav>
                                        <p:tav tm="100000">
                                          <p:val>
                                            <p:strVal val="#ppt_x"/>
                                          </p:val>
                                        </p:tav>
                                      </p:tavLst>
                                    </p:anim>
                                    <p:anim calcmode="lin" valueType="num">
                                      <p:cBhvr additive="base">
                                        <p:cTn id="14" dur="1000" fill="hold"/>
                                        <p:tgtEl>
                                          <p:spTgt spid="14">
                                            <p:txEl>
                                              <p:pRg st="0" end="0"/>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p:cNvSpPr>
            <a:spLocks noGrp="1"/>
          </p:cNvSpPr>
          <p:nvPr>
            <p:ph type="sldNum" sz="quarter" idx="12"/>
          </p:nvPr>
        </p:nvSpPr>
        <p:spPr/>
        <p:txBody>
          <a:bodyPr/>
          <a:lstStyle/>
          <a:p>
            <a:pPr>
              <a:defRPr/>
            </a:pPr>
            <a:fld id="{FCD8EF8A-8D1F-45A7-B3EF-59D8954F57D3}" type="slidenum">
              <a:rPr lang="de-DE" smtClean="0"/>
              <a:pPr>
                <a:defRPr/>
              </a:pPr>
              <a:t>26</a:t>
            </a:fld>
            <a:endParaRPr lang="de-DE"/>
          </a:p>
        </p:txBody>
      </p:sp>
      <p:sp>
        <p:nvSpPr>
          <p:cNvPr id="9" name="Rectangle 2"/>
          <p:cNvSpPr txBox="1">
            <a:spLocks noChangeArrowheads="1"/>
          </p:cNvSpPr>
          <p:nvPr/>
        </p:nvSpPr>
        <p:spPr>
          <a:xfrm>
            <a:off x="123826" y="247650"/>
            <a:ext cx="8562975" cy="1431925"/>
          </a:xfrm>
          <a:prstGeom prst="rect">
            <a:avLst/>
          </a:prstGeom>
        </p:spPr>
        <p:txBody>
          <a:bodyPr/>
          <a:lstStyle/>
          <a:p>
            <a:pPr marL="0" marR="0" lvl="0" indent="0" algn="just" defTabSz="914400" rtl="0" eaLnBrk="1" fontAlgn="auto" latinLnBrk="0" hangingPunct="1">
              <a:lnSpc>
                <a:spcPct val="100000"/>
              </a:lnSpc>
              <a:spcBef>
                <a:spcPct val="0"/>
              </a:spcBef>
              <a:spcAft>
                <a:spcPts val="0"/>
              </a:spcAft>
              <a:buClrTx/>
              <a:buSzTx/>
              <a:buFontTx/>
              <a:buNone/>
              <a:tabLst/>
              <a:defRPr/>
            </a:pPr>
            <a:r>
              <a:rPr kumimoji="0" lang="en-GB" sz="2400" b="1" i="0" u="none" strike="noStrike" kern="1200" cap="none" spc="0" normalizeH="0" baseline="0" noProof="0" dirty="0" smtClean="0">
                <a:ln>
                  <a:noFill/>
                </a:ln>
                <a:solidFill>
                  <a:schemeClr val="tx2"/>
                </a:solidFill>
                <a:uLnTx/>
                <a:uFillTx/>
                <a:latin typeface="Times New Roman" pitchFamily="18" charset="0"/>
                <a:ea typeface="+mj-ea"/>
                <a:cs typeface="Times New Roman" pitchFamily="18" charset="0"/>
              </a:rPr>
              <a:t>Choice of words, wording, language barriers, verbalization of non-verbal communication</a:t>
            </a:r>
          </a:p>
          <a:p>
            <a:pPr marL="0" marR="0" lvl="0" indent="0" algn="just" defTabSz="914400" rtl="0" eaLnBrk="1" fontAlgn="auto" latinLnBrk="0" hangingPunct="1">
              <a:lnSpc>
                <a:spcPct val="100000"/>
              </a:lnSpc>
              <a:spcBef>
                <a:spcPct val="0"/>
              </a:spcBef>
              <a:spcAft>
                <a:spcPts val="0"/>
              </a:spcAft>
              <a:buClrTx/>
              <a:buSzTx/>
              <a:buFontTx/>
              <a:buNone/>
              <a:tabLst/>
              <a:defRPr/>
            </a:pPr>
            <a:r>
              <a:rPr kumimoji="0" lang="zh-CN" altLang="de-DE" sz="2300" b="1" i="0" u="none" strike="noStrike" kern="1200" cap="none" spc="0" normalizeH="0" baseline="0" noProof="0" dirty="0" smtClean="0">
                <a:ln>
                  <a:noFill/>
                </a:ln>
                <a:solidFill>
                  <a:schemeClr val="tx2"/>
                </a:solidFill>
                <a:uLnTx/>
                <a:uFillTx/>
                <a:latin typeface="Times New Roman" pitchFamily="18" charset="0"/>
                <a:ea typeface="宋体" charset="-122"/>
                <a:cs typeface="Times New Roman" pitchFamily="18" charset="0"/>
              </a:rPr>
              <a:t>词汇</a:t>
            </a:r>
            <a:r>
              <a:rPr kumimoji="0" lang="zh-CN" altLang="en-US" sz="2300" b="1" i="0" u="none" strike="noStrike" kern="1200" cap="none" spc="0" normalizeH="0" baseline="0" noProof="0" dirty="0" smtClean="0">
                <a:ln>
                  <a:noFill/>
                </a:ln>
                <a:solidFill>
                  <a:schemeClr val="tx2"/>
                </a:solidFill>
                <a:uLnTx/>
                <a:uFillTx/>
                <a:latin typeface="Times New Roman" pitchFamily="18" charset="0"/>
                <a:ea typeface="宋体" charset="-122"/>
                <a:cs typeface="Times New Roman" pitchFamily="18" charset="0"/>
              </a:rPr>
              <a:t>的选择</a:t>
            </a:r>
            <a:r>
              <a:rPr kumimoji="0" lang="zh-CN" altLang="de-DE" sz="2300" b="1" i="0" u="none" strike="noStrike" kern="1200" cap="none" spc="0" normalizeH="0" baseline="0" noProof="0" dirty="0" smtClean="0">
                <a:ln>
                  <a:noFill/>
                </a:ln>
                <a:solidFill>
                  <a:schemeClr val="tx2"/>
                </a:solidFill>
                <a:uLnTx/>
                <a:uFillTx/>
                <a:latin typeface="Times New Roman" pitchFamily="18" charset="0"/>
                <a:ea typeface="宋体" charset="-122"/>
                <a:cs typeface="Times New Roman" pitchFamily="18" charset="0"/>
              </a:rPr>
              <a:t>，措词，语言障碍，</a:t>
            </a:r>
            <a:r>
              <a:rPr kumimoji="0" lang="zh-CN" altLang="en-US" sz="2300" b="1" i="0" u="none" strike="noStrike" kern="1200" cap="none" spc="0" normalizeH="0" baseline="0" noProof="0" dirty="0" smtClean="0">
                <a:ln>
                  <a:noFill/>
                </a:ln>
                <a:solidFill>
                  <a:schemeClr val="tx2"/>
                </a:solidFill>
                <a:uLnTx/>
                <a:uFillTx/>
                <a:latin typeface="Times New Roman" pitchFamily="18" charset="0"/>
                <a:ea typeface="宋体" charset="-122"/>
                <a:cs typeface="Times New Roman" pitchFamily="18" charset="0"/>
              </a:rPr>
              <a:t>冗长的非语言交流</a:t>
            </a:r>
            <a:endParaRPr kumimoji="0" lang="en-GB" sz="2300" b="1" i="0" u="none" strike="noStrike" kern="1200" cap="none" spc="0" normalizeH="0" baseline="0" noProof="0" dirty="0" smtClean="0">
              <a:ln>
                <a:noFill/>
              </a:ln>
              <a:solidFill>
                <a:schemeClr val="tx2"/>
              </a:solidFill>
              <a:uLnTx/>
              <a:uFillTx/>
              <a:latin typeface="Times New Roman" pitchFamily="18" charset="0"/>
              <a:ea typeface="+mj-ea"/>
              <a:cs typeface="Times New Roman" pitchFamily="18" charset="0"/>
            </a:endParaRPr>
          </a:p>
        </p:txBody>
      </p:sp>
      <p:sp>
        <p:nvSpPr>
          <p:cNvPr id="10" name="Rectangle 3"/>
          <p:cNvSpPr txBox="1">
            <a:spLocks noChangeArrowheads="1"/>
          </p:cNvSpPr>
          <p:nvPr/>
        </p:nvSpPr>
        <p:spPr>
          <a:xfrm>
            <a:off x="123826" y="1910450"/>
            <a:ext cx="8867724" cy="3785054"/>
          </a:xfrm>
          <a:prstGeom prst="rect">
            <a:avLst/>
          </a:prstGeom>
        </p:spPr>
        <p:txBody>
          <a:bodyPr/>
          <a:lstStyle/>
          <a:p>
            <a:pPr marL="358775" marR="0" lvl="1" indent="-179388" algn="just" defTabSz="441325" rtl="0" eaLnBrk="1" fontAlgn="auto" latinLnBrk="0" hangingPunct="1">
              <a:lnSpc>
                <a:spcPct val="100000"/>
              </a:lnSpc>
              <a:spcBef>
                <a:spcPts val="324"/>
              </a:spcBef>
              <a:spcAft>
                <a:spcPts val="0"/>
              </a:spcAft>
              <a:buClr>
                <a:schemeClr val="hlink"/>
              </a:buClr>
              <a:buSzTx/>
              <a:buFont typeface="Wingdings" pitchFamily="2" charset="2"/>
              <a:buChar char="§"/>
              <a:tabLst/>
              <a:defRPr/>
            </a:pPr>
            <a:r>
              <a:rPr lang="en-GB" sz="1800" dirty="0" smtClean="0">
                <a:latin typeface="Times New Roman" pitchFamily="18" charset="0"/>
                <a:ea typeface="宋体" pitchFamily="2" charset="-122"/>
              </a:rPr>
              <a:t>P</a:t>
            </a:r>
            <a:r>
              <a:rPr kumimoji="0" lang="en-GB" sz="1800" b="0" i="0" u="none" strike="noStrike" kern="1200" cap="none" spc="0" normalizeH="0" baseline="0" noProof="0" dirty="0" smtClean="0">
                <a:ln>
                  <a:noFill/>
                </a:ln>
                <a:solidFill>
                  <a:schemeClr val="tx1"/>
                </a:solidFill>
                <a:effectLst/>
                <a:uLnTx/>
                <a:uFillTx/>
                <a:latin typeface="Times New Roman" pitchFamily="18" charset="0"/>
                <a:ea typeface="宋体" pitchFamily="2" charset="-122"/>
              </a:rPr>
              <a:t>positive wording, offer of alternatives</a:t>
            </a:r>
          </a:p>
          <a:p>
            <a:pPr marL="179387" marR="0" lvl="1" algn="just" defTabSz="441325" rtl="0" eaLnBrk="1" fontAlgn="auto" latinLnBrk="0" hangingPunct="1">
              <a:lnSpc>
                <a:spcPct val="100000"/>
              </a:lnSpc>
              <a:spcBef>
                <a:spcPts val="324"/>
              </a:spcBef>
              <a:spcAft>
                <a:spcPts val="0"/>
              </a:spcAft>
              <a:buClr>
                <a:schemeClr val="hlink"/>
              </a:buClr>
              <a:buSzTx/>
              <a:tabLst/>
              <a:defRPr/>
            </a:pPr>
            <a:r>
              <a:rPr lang="en-GB" altLang="zh-CN" sz="1800" dirty="0">
                <a:latin typeface="Times New Roman" pitchFamily="18" charset="0"/>
                <a:ea typeface="宋体" pitchFamily="2" charset="-122"/>
              </a:rPr>
              <a:t> </a:t>
            </a:r>
            <a:r>
              <a:rPr lang="en-GB" altLang="zh-CN" sz="1800" dirty="0" smtClean="0">
                <a:latin typeface="Times New Roman" pitchFamily="18" charset="0"/>
                <a:ea typeface="宋体" pitchFamily="2" charset="-122"/>
              </a:rPr>
              <a:t> </a:t>
            </a:r>
            <a:r>
              <a:rPr kumimoji="0" lang="zh-CN" altLang="de-DE" sz="1800" b="0" i="0" u="none" strike="noStrike" kern="1200" cap="none" spc="0" normalizeH="0" baseline="0" noProof="0" dirty="0" smtClean="0">
                <a:ln>
                  <a:noFill/>
                </a:ln>
                <a:solidFill>
                  <a:schemeClr val="tx1"/>
                </a:solidFill>
                <a:effectLst/>
                <a:uLnTx/>
                <a:uFillTx/>
                <a:latin typeface="Times New Roman" pitchFamily="18" charset="0"/>
                <a:ea typeface="宋体" pitchFamily="2" charset="-122"/>
              </a:rPr>
              <a:t>正面的用词，提供选择</a:t>
            </a:r>
            <a:endParaRPr kumimoji="0" lang="en-US" altLang="zh-CN" sz="1800" b="0" i="0" u="none" strike="noStrike" kern="1200" cap="none" spc="0" normalizeH="0" baseline="0" noProof="0" dirty="0" smtClean="0">
              <a:ln>
                <a:noFill/>
              </a:ln>
              <a:solidFill>
                <a:schemeClr val="tx1"/>
              </a:solidFill>
              <a:effectLst/>
              <a:uLnTx/>
              <a:uFillTx/>
              <a:latin typeface="Times New Roman" pitchFamily="18" charset="0"/>
              <a:ea typeface="宋体" pitchFamily="2" charset="-122"/>
            </a:endParaRPr>
          </a:p>
          <a:p>
            <a:pPr marL="179387" marR="0" lvl="1" algn="just" defTabSz="441325" rtl="0" eaLnBrk="1" fontAlgn="auto" latinLnBrk="0" hangingPunct="1">
              <a:lnSpc>
                <a:spcPct val="100000"/>
              </a:lnSpc>
              <a:spcBef>
                <a:spcPts val="324"/>
              </a:spcBef>
              <a:spcAft>
                <a:spcPts val="0"/>
              </a:spcAft>
              <a:buClr>
                <a:schemeClr val="hlink"/>
              </a:buClr>
              <a:buSzTx/>
              <a:tabLst/>
              <a:defRPr/>
            </a:pPr>
            <a:endParaRPr kumimoji="0" lang="en-GB" sz="1800" b="0" i="0" u="none" strike="noStrike" kern="1200" cap="none" spc="0" normalizeH="0" baseline="0" noProof="0" dirty="0" smtClean="0">
              <a:ln>
                <a:noFill/>
              </a:ln>
              <a:solidFill>
                <a:schemeClr val="tx1"/>
              </a:solidFill>
              <a:effectLst/>
              <a:uLnTx/>
              <a:uFillTx/>
              <a:latin typeface="Times New Roman" pitchFamily="18" charset="0"/>
              <a:ea typeface="宋体" pitchFamily="2" charset="-122"/>
            </a:endParaRPr>
          </a:p>
          <a:p>
            <a:pPr marL="358775" marR="0" lvl="1" indent="-179388" algn="just" defTabSz="441325" rtl="0" eaLnBrk="1" fontAlgn="auto" latinLnBrk="0" hangingPunct="1">
              <a:lnSpc>
                <a:spcPct val="100000"/>
              </a:lnSpc>
              <a:spcBef>
                <a:spcPts val="324"/>
              </a:spcBef>
              <a:spcAft>
                <a:spcPts val="0"/>
              </a:spcAft>
              <a:buClr>
                <a:schemeClr val="hlink"/>
              </a:buClr>
              <a:buSzTx/>
              <a:buFont typeface="Wingdings" pitchFamily="2" charset="2"/>
              <a:buNone/>
              <a:tabLst/>
              <a:defRPr/>
            </a:pPr>
            <a:r>
              <a:rPr kumimoji="0" lang="en-GB" sz="1800" b="0" i="0" u="none" strike="noStrike" kern="1200" cap="none" spc="0" normalizeH="0" baseline="0" noProof="0" dirty="0" smtClean="0">
                <a:ln>
                  <a:noFill/>
                </a:ln>
                <a:solidFill>
                  <a:schemeClr val="tx1"/>
                </a:solidFill>
                <a:effectLst/>
                <a:uLnTx/>
                <a:uFillTx/>
                <a:latin typeface="Times New Roman" pitchFamily="18" charset="0"/>
                <a:ea typeface="宋体" pitchFamily="2" charset="-122"/>
              </a:rPr>
              <a:t>  </a:t>
            </a:r>
            <a:r>
              <a:rPr kumimoji="0" lang="de-DE" sz="1800" b="0" i="0" u="none" strike="noStrike" kern="1200" cap="none" spc="0" normalizeH="0" baseline="0" noProof="0" dirty="0" smtClean="0">
                <a:ln>
                  <a:noFill/>
                </a:ln>
                <a:solidFill>
                  <a:schemeClr val="tx1"/>
                </a:solidFill>
                <a:effectLst/>
                <a:uLnTx/>
                <a:uFillTx/>
                <a:latin typeface="Times New Roman" pitchFamily="18" charset="0"/>
                <a:ea typeface="宋体" pitchFamily="2" charset="-122"/>
                <a:sym typeface="Wingdings" pitchFamily="2" charset="2"/>
              </a:rPr>
              <a:t></a:t>
            </a:r>
            <a:r>
              <a:rPr kumimoji="0" lang="en-GB" sz="1800" b="0" i="0" u="none" strike="noStrike" kern="1200" cap="none" spc="0" normalizeH="0" baseline="0" noProof="0" dirty="0" smtClean="0">
                <a:ln>
                  <a:noFill/>
                </a:ln>
                <a:solidFill>
                  <a:schemeClr val="tx1"/>
                </a:solidFill>
                <a:effectLst/>
                <a:uLnTx/>
                <a:uFillTx/>
                <a:latin typeface="Times New Roman" pitchFamily="18" charset="0"/>
                <a:ea typeface="宋体" pitchFamily="2" charset="-122"/>
              </a:rPr>
              <a:t> Avoid communication killers </a:t>
            </a:r>
          </a:p>
          <a:p>
            <a:pPr marL="358775" marR="0" lvl="1" indent="-179388" algn="just" defTabSz="441325" rtl="0" eaLnBrk="1" fontAlgn="auto" latinLnBrk="0" hangingPunct="1">
              <a:lnSpc>
                <a:spcPct val="100000"/>
              </a:lnSpc>
              <a:spcBef>
                <a:spcPts val="324"/>
              </a:spcBef>
              <a:spcAft>
                <a:spcPts val="0"/>
              </a:spcAft>
              <a:buClr>
                <a:schemeClr val="hlink"/>
              </a:buClr>
              <a:buSzTx/>
              <a:buFont typeface="Wingdings" pitchFamily="2" charset="2"/>
              <a:buNone/>
              <a:tabLst/>
              <a:defRPr/>
            </a:pPr>
            <a:r>
              <a:rPr lang="en-GB" altLang="zh-CN" sz="1800" dirty="0">
                <a:latin typeface="Times New Roman" pitchFamily="18" charset="0"/>
                <a:ea typeface="宋体" pitchFamily="2" charset="-122"/>
              </a:rPr>
              <a:t> </a:t>
            </a:r>
            <a:r>
              <a:rPr lang="en-GB" altLang="zh-CN" sz="1800" dirty="0" smtClean="0">
                <a:latin typeface="Times New Roman" pitchFamily="18" charset="0"/>
                <a:ea typeface="宋体" pitchFamily="2" charset="-122"/>
              </a:rPr>
              <a:t>    </a:t>
            </a:r>
            <a:r>
              <a:rPr kumimoji="0" lang="zh-CN" altLang="de-DE" sz="1800" b="0" i="0" u="none" strike="noStrike" kern="1200" cap="none" spc="0" normalizeH="0" baseline="0" noProof="0" dirty="0" smtClean="0">
                <a:ln>
                  <a:noFill/>
                </a:ln>
                <a:solidFill>
                  <a:schemeClr val="tx1"/>
                </a:solidFill>
                <a:effectLst/>
                <a:uLnTx/>
                <a:uFillTx/>
                <a:latin typeface="Times New Roman" pitchFamily="18" charset="0"/>
                <a:ea typeface="宋体" pitchFamily="2" charset="-122"/>
              </a:rPr>
              <a:t>避免沟通杀手</a:t>
            </a:r>
            <a:endParaRPr kumimoji="0" lang="en-US" altLang="zh-CN" sz="1800" b="0" i="0" u="none" strike="noStrike" kern="1200" cap="none" spc="0" normalizeH="0" baseline="0" noProof="0" dirty="0" smtClean="0">
              <a:ln>
                <a:noFill/>
              </a:ln>
              <a:solidFill>
                <a:schemeClr val="tx1"/>
              </a:solidFill>
              <a:effectLst/>
              <a:uLnTx/>
              <a:uFillTx/>
              <a:latin typeface="Times New Roman" pitchFamily="18" charset="0"/>
              <a:ea typeface="宋体" pitchFamily="2" charset="-122"/>
            </a:endParaRPr>
          </a:p>
          <a:p>
            <a:pPr marL="358775" marR="0" lvl="1" indent="-179388" algn="just" defTabSz="441325" rtl="0" eaLnBrk="1" fontAlgn="auto" latinLnBrk="0" hangingPunct="1">
              <a:lnSpc>
                <a:spcPct val="100000"/>
              </a:lnSpc>
              <a:spcBef>
                <a:spcPts val="324"/>
              </a:spcBef>
              <a:spcAft>
                <a:spcPts val="0"/>
              </a:spcAft>
              <a:buClr>
                <a:schemeClr val="hlink"/>
              </a:buClr>
              <a:buSzTx/>
              <a:buFont typeface="Wingdings" pitchFamily="2" charset="2"/>
              <a:buNone/>
              <a:tabLst/>
              <a:defRPr/>
            </a:pPr>
            <a:endParaRPr kumimoji="0" lang="en-GB" sz="1800" b="0" i="0" u="none" strike="noStrike" kern="1200" cap="none" spc="0" normalizeH="0" baseline="0" noProof="0" dirty="0" smtClean="0">
              <a:ln>
                <a:noFill/>
              </a:ln>
              <a:solidFill>
                <a:schemeClr val="tx1"/>
              </a:solidFill>
              <a:effectLst/>
              <a:uLnTx/>
              <a:uFillTx/>
              <a:latin typeface="Times New Roman" pitchFamily="18" charset="0"/>
              <a:ea typeface="宋体" pitchFamily="2" charset="-122"/>
            </a:endParaRPr>
          </a:p>
          <a:p>
            <a:pPr marL="358775" marR="0" lvl="1" indent="-179388" algn="just" defTabSz="441325" rtl="0" eaLnBrk="1" fontAlgn="auto" latinLnBrk="0" hangingPunct="1">
              <a:lnSpc>
                <a:spcPct val="100000"/>
              </a:lnSpc>
              <a:spcBef>
                <a:spcPts val="324"/>
              </a:spcBef>
              <a:spcAft>
                <a:spcPts val="0"/>
              </a:spcAft>
              <a:buClr>
                <a:schemeClr val="hlink"/>
              </a:buClr>
              <a:buSzTx/>
              <a:buFont typeface="Wingdings" pitchFamily="2" charset="2"/>
              <a:buChar char="§"/>
              <a:tabLst/>
              <a:defRPr/>
            </a:pPr>
            <a:r>
              <a:rPr lang="en-GB" sz="1800" dirty="0">
                <a:latin typeface="Times New Roman" pitchFamily="18" charset="0"/>
                <a:ea typeface="宋体" pitchFamily="2" charset="-122"/>
              </a:rPr>
              <a:t>S</a:t>
            </a:r>
            <a:r>
              <a:rPr kumimoji="0" lang="en-GB" sz="1800" b="0" i="0" u="none" strike="noStrike" kern="1200" cap="none" spc="0" normalizeH="0" baseline="0" noProof="0" dirty="0" smtClean="0">
                <a:ln>
                  <a:noFill/>
                </a:ln>
                <a:solidFill>
                  <a:schemeClr val="tx1"/>
                </a:solidFill>
                <a:effectLst/>
                <a:uLnTx/>
                <a:uFillTx/>
                <a:latin typeface="Times New Roman" pitchFamily="18" charset="0"/>
                <a:ea typeface="宋体" pitchFamily="2" charset="-122"/>
              </a:rPr>
              <a:t>how comprehension and/or empathy, e.g. through acoustic nodding.</a:t>
            </a:r>
          </a:p>
          <a:p>
            <a:pPr marL="179387" marR="0" lvl="1" algn="just" defTabSz="441325" rtl="0" eaLnBrk="1" fontAlgn="auto" latinLnBrk="0" hangingPunct="1">
              <a:lnSpc>
                <a:spcPct val="100000"/>
              </a:lnSpc>
              <a:spcBef>
                <a:spcPts val="324"/>
              </a:spcBef>
              <a:spcAft>
                <a:spcPts val="0"/>
              </a:spcAft>
              <a:buClr>
                <a:schemeClr val="hlink"/>
              </a:buClr>
              <a:buSzTx/>
              <a:tabLst/>
              <a:defRPr/>
            </a:pPr>
            <a:r>
              <a:rPr lang="en-GB" altLang="zh-CN" sz="1800" dirty="0">
                <a:latin typeface="Times New Roman" pitchFamily="18" charset="0"/>
                <a:ea typeface="宋体" pitchFamily="2" charset="-122"/>
              </a:rPr>
              <a:t> </a:t>
            </a:r>
            <a:r>
              <a:rPr lang="en-GB" altLang="zh-CN" sz="1800" dirty="0" smtClean="0">
                <a:latin typeface="Times New Roman" pitchFamily="18" charset="0"/>
                <a:ea typeface="宋体" pitchFamily="2" charset="-122"/>
              </a:rPr>
              <a:t> </a:t>
            </a:r>
            <a:r>
              <a:rPr kumimoji="0" lang="zh-CN" altLang="de-DE" sz="1800" b="0" i="0" u="none" strike="noStrike" kern="1200" cap="none" spc="0" normalizeH="0" baseline="0" noProof="0" dirty="0" smtClean="0">
                <a:ln>
                  <a:noFill/>
                </a:ln>
                <a:solidFill>
                  <a:schemeClr val="tx1"/>
                </a:solidFill>
                <a:effectLst/>
                <a:uLnTx/>
                <a:uFillTx/>
                <a:latin typeface="Times New Roman" pitchFamily="18" charset="0"/>
                <a:ea typeface="宋体" pitchFamily="2" charset="-122"/>
              </a:rPr>
              <a:t>表示理解和</a:t>
            </a:r>
            <a:r>
              <a:rPr kumimoji="0" lang="de-DE" altLang="zh-CN" sz="1800" b="0" i="0" u="none" strike="noStrike" kern="1200" cap="none" spc="0" normalizeH="0" baseline="0" noProof="0" dirty="0" smtClean="0">
                <a:ln>
                  <a:noFill/>
                </a:ln>
                <a:solidFill>
                  <a:schemeClr val="tx1"/>
                </a:solidFill>
                <a:effectLst/>
                <a:uLnTx/>
                <a:uFillTx/>
                <a:latin typeface="Times New Roman" pitchFamily="18" charset="0"/>
                <a:ea typeface="宋体" pitchFamily="2" charset="-122"/>
              </a:rPr>
              <a:t>/</a:t>
            </a:r>
            <a:r>
              <a:rPr kumimoji="0" lang="zh-CN" altLang="de-DE" sz="1800" b="0" i="0" u="none" strike="noStrike" kern="1200" cap="none" spc="0" normalizeH="0" baseline="0" noProof="0" dirty="0" smtClean="0">
                <a:ln>
                  <a:noFill/>
                </a:ln>
                <a:solidFill>
                  <a:schemeClr val="tx1"/>
                </a:solidFill>
                <a:effectLst/>
                <a:uLnTx/>
                <a:uFillTx/>
                <a:latin typeface="Times New Roman" pitchFamily="18" charset="0"/>
                <a:ea typeface="宋体" pitchFamily="2" charset="-122"/>
              </a:rPr>
              <a:t>或同情，例如通过声音的确认</a:t>
            </a:r>
            <a:r>
              <a:rPr lang="zh-CN" altLang="en-US" sz="1800" dirty="0">
                <a:latin typeface="Times New Roman" pitchFamily="18" charset="0"/>
                <a:ea typeface="宋体" pitchFamily="2" charset="-122"/>
              </a:rPr>
              <a:t>。</a:t>
            </a:r>
            <a:endParaRPr kumimoji="0" lang="en-US" altLang="zh-CN" sz="1800" b="0" i="0" u="none" strike="noStrike" kern="1200" cap="none" spc="0" normalizeH="0" baseline="0" noProof="0" dirty="0" smtClean="0">
              <a:ln>
                <a:noFill/>
              </a:ln>
              <a:solidFill>
                <a:schemeClr val="tx1"/>
              </a:solidFill>
              <a:effectLst/>
              <a:uLnTx/>
              <a:uFillTx/>
              <a:latin typeface="Times New Roman" pitchFamily="18" charset="0"/>
              <a:ea typeface="宋体" pitchFamily="2" charset="-122"/>
            </a:endParaRPr>
          </a:p>
          <a:p>
            <a:pPr marL="179387" marR="0" lvl="1" algn="just" defTabSz="441325" rtl="0" eaLnBrk="1" fontAlgn="auto" latinLnBrk="0" hangingPunct="1">
              <a:lnSpc>
                <a:spcPct val="100000"/>
              </a:lnSpc>
              <a:spcBef>
                <a:spcPts val="324"/>
              </a:spcBef>
              <a:spcAft>
                <a:spcPts val="0"/>
              </a:spcAft>
              <a:buClr>
                <a:schemeClr val="hlink"/>
              </a:buClr>
              <a:buSzTx/>
              <a:tabLst/>
              <a:defRPr/>
            </a:pPr>
            <a:endParaRPr kumimoji="0" lang="en-GB" sz="1800" b="0" i="0" u="none" strike="noStrike" kern="1200" cap="none" spc="0" normalizeH="0" baseline="0" noProof="0" dirty="0" smtClean="0">
              <a:ln>
                <a:noFill/>
              </a:ln>
              <a:solidFill>
                <a:schemeClr val="tx1"/>
              </a:solidFill>
              <a:effectLst/>
              <a:uLnTx/>
              <a:uFillTx/>
              <a:latin typeface="Times New Roman" pitchFamily="18" charset="0"/>
              <a:ea typeface="宋体" pitchFamily="2" charset="-122"/>
            </a:endParaRPr>
          </a:p>
          <a:p>
            <a:pPr marL="358775" marR="0" lvl="1" indent="-179388" algn="just" defTabSz="441325" rtl="0" eaLnBrk="1" fontAlgn="auto" latinLnBrk="0" hangingPunct="1">
              <a:lnSpc>
                <a:spcPct val="100000"/>
              </a:lnSpc>
              <a:spcBef>
                <a:spcPts val="324"/>
              </a:spcBef>
              <a:spcAft>
                <a:spcPts val="0"/>
              </a:spcAft>
              <a:buClr>
                <a:schemeClr val="hlink"/>
              </a:buClr>
              <a:buSzTx/>
              <a:buFont typeface="Wingdings" pitchFamily="2" charset="2"/>
              <a:buChar char="§"/>
              <a:tabLst/>
              <a:defRPr/>
            </a:pPr>
            <a:r>
              <a:rPr lang="en-GB" sz="1800" dirty="0" smtClean="0">
                <a:latin typeface="Times New Roman" pitchFamily="18" charset="0"/>
                <a:ea typeface="宋体" pitchFamily="2" charset="-122"/>
              </a:rPr>
              <a:t>L</a:t>
            </a:r>
            <a:r>
              <a:rPr kumimoji="0" lang="en-GB" sz="1800" b="0" i="0" u="none" strike="noStrike" kern="1200" cap="none" spc="0" normalizeH="0" baseline="0" noProof="0" dirty="0" smtClean="0">
                <a:ln>
                  <a:noFill/>
                </a:ln>
                <a:solidFill>
                  <a:schemeClr val="tx1"/>
                </a:solidFill>
                <a:effectLst/>
                <a:uLnTx/>
                <a:uFillTx/>
                <a:latin typeface="Times New Roman" pitchFamily="18" charset="0"/>
                <a:ea typeface="宋体" pitchFamily="2" charset="-122"/>
              </a:rPr>
              <a:t>anguage barriers </a:t>
            </a:r>
          </a:p>
          <a:p>
            <a:pPr marL="179387" marR="0" lvl="1" algn="just" defTabSz="441325" rtl="0" eaLnBrk="1" fontAlgn="auto" latinLnBrk="0" hangingPunct="1">
              <a:lnSpc>
                <a:spcPct val="100000"/>
              </a:lnSpc>
              <a:spcBef>
                <a:spcPts val="324"/>
              </a:spcBef>
              <a:spcAft>
                <a:spcPts val="0"/>
              </a:spcAft>
              <a:buClr>
                <a:schemeClr val="hlink"/>
              </a:buClr>
              <a:buSzTx/>
              <a:tabLst/>
              <a:defRPr/>
            </a:pPr>
            <a:r>
              <a:rPr lang="en-GB" altLang="zh-CN" sz="1800" dirty="0">
                <a:latin typeface="Times New Roman" pitchFamily="18" charset="0"/>
                <a:ea typeface="宋体" pitchFamily="2" charset="-122"/>
              </a:rPr>
              <a:t> </a:t>
            </a:r>
            <a:r>
              <a:rPr lang="en-GB" altLang="zh-CN" sz="1800" dirty="0" smtClean="0">
                <a:latin typeface="Times New Roman" pitchFamily="18" charset="0"/>
                <a:ea typeface="宋体" pitchFamily="2" charset="-122"/>
              </a:rPr>
              <a:t> </a:t>
            </a:r>
            <a:r>
              <a:rPr kumimoji="0" lang="zh-CN" altLang="de-DE" sz="1800" b="0" i="0" u="none" strike="noStrike" kern="1200" cap="none" spc="0" normalizeH="0" baseline="0" noProof="0" dirty="0" smtClean="0">
                <a:ln>
                  <a:noFill/>
                </a:ln>
                <a:solidFill>
                  <a:schemeClr val="tx1"/>
                </a:solidFill>
                <a:effectLst/>
                <a:uLnTx/>
                <a:uFillTx/>
                <a:latin typeface="Times New Roman" pitchFamily="18" charset="0"/>
                <a:ea typeface="宋体" pitchFamily="2" charset="-122"/>
              </a:rPr>
              <a:t>语言障碍</a:t>
            </a:r>
            <a:endParaRPr kumimoji="0" lang="en-GB" sz="1800" b="0" i="0" u="none" strike="noStrike" kern="1200" cap="none" spc="0" normalizeH="0" baseline="0" noProof="0" dirty="0" smtClean="0">
              <a:ln>
                <a:noFill/>
              </a:ln>
              <a:solidFill>
                <a:schemeClr val="tx1"/>
              </a:solidFill>
              <a:effectLst/>
              <a:uLnTx/>
              <a:uFillTx/>
              <a:latin typeface="Times New Roman" pitchFamily="18" charset="0"/>
              <a:ea typeface="宋体" pitchFamily="2" charset="-122"/>
            </a:endParaRPr>
          </a:p>
          <a:p>
            <a:pPr marL="358775" marR="0" lvl="1" indent="-179388" algn="just" defTabSz="441325" rtl="0" eaLnBrk="1" fontAlgn="auto" latinLnBrk="0" hangingPunct="1">
              <a:lnSpc>
                <a:spcPct val="100000"/>
              </a:lnSpc>
              <a:spcBef>
                <a:spcPts val="324"/>
              </a:spcBef>
              <a:spcAft>
                <a:spcPts val="0"/>
              </a:spcAft>
              <a:buClr>
                <a:schemeClr val="hlink"/>
              </a:buClr>
              <a:buSzTx/>
              <a:buFont typeface="Wingdings" pitchFamily="2" charset="2"/>
              <a:buNone/>
              <a:tabLst/>
              <a:defRPr/>
            </a:pPr>
            <a:r>
              <a:rPr kumimoji="0" lang="en-GB" sz="1800" b="0" i="0" u="none" strike="noStrike" kern="1200" cap="none" spc="0" normalizeH="0" baseline="0" noProof="0" dirty="0" smtClean="0">
                <a:ln>
                  <a:noFill/>
                </a:ln>
                <a:solidFill>
                  <a:schemeClr val="tx1"/>
                </a:solidFill>
                <a:effectLst/>
                <a:uLnTx/>
                <a:uFillTx/>
                <a:latin typeface="Times New Roman" pitchFamily="18" charset="0"/>
                <a:ea typeface="宋体" pitchFamily="2" charset="-122"/>
                <a:sym typeface="Wingdings" pitchFamily="2" charset="2"/>
              </a:rPr>
              <a:t>   </a:t>
            </a:r>
            <a:r>
              <a:rPr kumimoji="0" lang="en-GB" sz="1800" b="0" i="0" u="none" strike="noStrike" kern="1200" cap="none" spc="0" normalizeH="0" baseline="0" noProof="0" dirty="0" smtClean="0">
                <a:ln>
                  <a:noFill/>
                </a:ln>
                <a:solidFill>
                  <a:schemeClr val="tx1"/>
                </a:solidFill>
                <a:effectLst/>
                <a:uLnTx/>
                <a:uFillTx/>
                <a:latin typeface="Times New Roman" pitchFamily="18" charset="0"/>
                <a:ea typeface="宋体" pitchFamily="2" charset="-122"/>
              </a:rPr>
              <a:t> Ask colleagues for help or caller for a written enquiry, offer re-call.</a:t>
            </a:r>
          </a:p>
          <a:p>
            <a:pPr marL="358775" marR="0" lvl="1" indent="-179388" algn="just" defTabSz="441325" rtl="0" eaLnBrk="1" fontAlgn="auto" latinLnBrk="0" hangingPunct="1">
              <a:lnSpc>
                <a:spcPct val="100000"/>
              </a:lnSpc>
              <a:spcBef>
                <a:spcPts val="324"/>
              </a:spcBef>
              <a:spcAft>
                <a:spcPts val="0"/>
              </a:spcAft>
              <a:buClr>
                <a:schemeClr val="hlink"/>
              </a:buClr>
              <a:buSzTx/>
              <a:buFont typeface="Wingdings" pitchFamily="2" charset="2"/>
              <a:buNone/>
              <a:tabLst/>
              <a:defRPr/>
            </a:pPr>
            <a:r>
              <a:rPr kumimoji="0" lang="en-GB" sz="1800" b="0" i="0" u="none" strike="noStrike" kern="1200" cap="none" spc="0" normalizeH="0" baseline="0" noProof="0" dirty="0" smtClean="0">
                <a:ln>
                  <a:noFill/>
                </a:ln>
                <a:solidFill>
                  <a:schemeClr val="tx1"/>
                </a:solidFill>
                <a:effectLst/>
                <a:uLnTx/>
                <a:uFillTx/>
                <a:latin typeface="Times New Roman" pitchFamily="18" charset="0"/>
                <a:ea typeface="宋体" pitchFamily="2" charset="-122"/>
              </a:rPr>
              <a:t>	</a:t>
            </a:r>
            <a:r>
              <a:rPr kumimoji="0" lang="zh-CN" altLang="de-DE" sz="1800" b="0" i="0" u="none" strike="noStrike" kern="1200" cap="none" spc="0" normalizeH="0" baseline="0" noProof="0" dirty="0" smtClean="0">
                <a:ln>
                  <a:noFill/>
                </a:ln>
                <a:solidFill>
                  <a:schemeClr val="tx1"/>
                </a:solidFill>
                <a:effectLst/>
                <a:uLnTx/>
                <a:uFillTx/>
                <a:latin typeface="Times New Roman" pitchFamily="18" charset="0"/>
                <a:ea typeface="宋体" pitchFamily="2" charset="-122"/>
              </a:rPr>
              <a:t>    寻求同事的帮助，或是记下来电人要求，给与电话回复</a:t>
            </a:r>
            <a:r>
              <a:rPr lang="zh-CN" altLang="en-US" sz="1800" dirty="0">
                <a:latin typeface="Times New Roman" pitchFamily="18" charset="0"/>
                <a:ea typeface="宋体" pitchFamily="2" charset="-122"/>
              </a:rPr>
              <a:t>。</a:t>
            </a:r>
            <a:endParaRPr kumimoji="0" lang="en-GB" sz="1800" b="0" i="0" u="none" strike="noStrike" kern="1200" cap="none" spc="0" normalizeH="0" baseline="0" noProof="0" dirty="0" smtClean="0">
              <a:ln>
                <a:noFill/>
              </a:ln>
              <a:solidFill>
                <a:schemeClr val="tx1"/>
              </a:solidFill>
              <a:effectLst/>
              <a:uLnTx/>
              <a:uFillTx/>
              <a:latin typeface="Times New Roman" pitchFamily="18" charset="0"/>
              <a:ea typeface="宋体" pitchFamily="2" charset="-122"/>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p:cNvSpPr>
            <a:spLocks noGrp="1"/>
          </p:cNvSpPr>
          <p:nvPr>
            <p:ph type="sldNum" sz="quarter" idx="12"/>
          </p:nvPr>
        </p:nvSpPr>
        <p:spPr/>
        <p:txBody>
          <a:bodyPr/>
          <a:lstStyle/>
          <a:p>
            <a:pPr>
              <a:defRPr/>
            </a:pPr>
            <a:fld id="{FCD8EF8A-8D1F-45A7-B3EF-59D8954F57D3}" type="slidenum">
              <a:rPr lang="de-DE" smtClean="0"/>
              <a:pPr>
                <a:defRPr/>
              </a:pPr>
              <a:t>27</a:t>
            </a:fld>
            <a:endParaRPr lang="de-DE"/>
          </a:p>
        </p:txBody>
      </p:sp>
      <p:sp>
        <p:nvSpPr>
          <p:cNvPr id="9" name="Rectangle 2"/>
          <p:cNvSpPr txBox="1">
            <a:spLocks noChangeArrowheads="1"/>
          </p:cNvSpPr>
          <p:nvPr/>
        </p:nvSpPr>
        <p:spPr>
          <a:xfrm>
            <a:off x="214977" y="141960"/>
            <a:ext cx="7543800" cy="1431925"/>
          </a:xfrm>
          <a:prstGeom prst="rect">
            <a:avLst/>
          </a:prstGeom>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b="1" i="0" u="none" strike="noStrike" kern="1200" cap="none" spc="0" normalizeH="0" baseline="0" noProof="0" dirty="0" smtClean="0">
                <a:ln>
                  <a:noFill/>
                </a:ln>
                <a:solidFill>
                  <a:schemeClr val="tx2"/>
                </a:solidFill>
                <a:uLnTx/>
                <a:uFillTx/>
                <a:latin typeface="Times New Roman" pitchFamily="18" charset="0"/>
                <a:ea typeface="+mj-ea"/>
                <a:cs typeface="Times New Roman" pitchFamily="18" charset="0"/>
              </a:rPr>
              <a:t>Communication Killers I</a:t>
            </a:r>
            <a:r>
              <a:rPr kumimoji="0" lang="zh-CN" altLang="de-DE" b="1" i="0" u="none" strike="noStrike" kern="1200" cap="none" spc="0" normalizeH="0" baseline="0" noProof="0" dirty="0" smtClean="0">
                <a:ln>
                  <a:noFill/>
                </a:ln>
                <a:solidFill>
                  <a:schemeClr val="tx2"/>
                </a:solidFill>
                <a:uLnTx/>
                <a:uFillTx/>
                <a:latin typeface="Times New Roman" pitchFamily="18" charset="0"/>
                <a:ea typeface="宋体" charset="-122"/>
                <a:cs typeface="Times New Roman" pitchFamily="18" charset="0"/>
              </a:rPr>
              <a:t> </a:t>
            </a:r>
            <a:r>
              <a:rPr kumimoji="0" lang="de-DE" altLang="zh-CN" b="1" i="0" u="none" strike="noStrike" kern="1200" cap="none" spc="0" normalizeH="0" baseline="0" noProof="0" dirty="0" smtClean="0">
                <a:ln>
                  <a:noFill/>
                </a:ln>
                <a:solidFill>
                  <a:schemeClr val="tx2"/>
                </a:solidFill>
                <a:uLnTx/>
                <a:uFillTx/>
                <a:latin typeface="Times New Roman" pitchFamily="18" charset="0"/>
                <a:ea typeface="宋体" charset="-122"/>
                <a:cs typeface="Times New Roman" pitchFamily="18" charset="0"/>
              </a:rPr>
              <a:t/>
            </a:r>
            <a:br>
              <a:rPr kumimoji="0" lang="de-DE" altLang="zh-CN" b="1" i="0" u="none" strike="noStrike" kern="1200" cap="none" spc="0" normalizeH="0" baseline="0" noProof="0" dirty="0" smtClean="0">
                <a:ln>
                  <a:noFill/>
                </a:ln>
                <a:solidFill>
                  <a:schemeClr val="tx2"/>
                </a:solidFill>
                <a:uLnTx/>
                <a:uFillTx/>
                <a:latin typeface="Times New Roman" pitchFamily="18" charset="0"/>
                <a:ea typeface="宋体" charset="-122"/>
                <a:cs typeface="Times New Roman" pitchFamily="18" charset="0"/>
              </a:rPr>
            </a:br>
            <a:r>
              <a:rPr kumimoji="0" lang="zh-CN" altLang="de-DE" b="1" i="0" u="none" strike="noStrike" kern="1200" cap="none" spc="0" normalizeH="0" baseline="0" noProof="0" dirty="0" smtClean="0">
                <a:ln>
                  <a:noFill/>
                </a:ln>
                <a:solidFill>
                  <a:schemeClr val="tx2"/>
                </a:solidFill>
                <a:uLnTx/>
                <a:uFillTx/>
                <a:latin typeface="Times New Roman" pitchFamily="18" charset="0"/>
                <a:ea typeface="宋体" charset="-122"/>
                <a:cs typeface="Times New Roman" pitchFamily="18" charset="0"/>
              </a:rPr>
              <a:t>沟通杀手 </a:t>
            </a:r>
            <a:r>
              <a:rPr kumimoji="0" lang="de-DE" altLang="zh-CN" b="1" i="0" u="none" strike="noStrike" kern="1200" cap="none" spc="0" normalizeH="0" baseline="0" noProof="0" dirty="0" smtClean="0">
                <a:ln>
                  <a:noFill/>
                </a:ln>
                <a:solidFill>
                  <a:schemeClr val="tx2"/>
                </a:solidFill>
                <a:uLnTx/>
                <a:uFillTx/>
                <a:latin typeface="Times New Roman" pitchFamily="18" charset="0"/>
                <a:ea typeface="宋体" charset="-122"/>
                <a:cs typeface="Times New Roman" pitchFamily="18" charset="0"/>
              </a:rPr>
              <a:t>I</a:t>
            </a:r>
            <a:endParaRPr kumimoji="0" lang="en-GB" b="1" i="0" u="none" strike="noStrike" kern="1200" cap="none" spc="0" normalizeH="0" baseline="0" noProof="0" dirty="0" smtClean="0">
              <a:ln>
                <a:noFill/>
              </a:ln>
              <a:solidFill>
                <a:schemeClr val="tx2"/>
              </a:solidFill>
              <a:uLnTx/>
              <a:uFillTx/>
              <a:latin typeface="Times New Roman" pitchFamily="18" charset="0"/>
              <a:ea typeface="+mj-ea"/>
              <a:cs typeface="Times New Roman" pitchFamily="18" charset="0"/>
            </a:endParaRPr>
          </a:p>
        </p:txBody>
      </p:sp>
      <p:sp>
        <p:nvSpPr>
          <p:cNvPr id="17" name="Rectangle 26"/>
          <p:cNvSpPr>
            <a:spLocks noChangeArrowheads="1"/>
          </p:cNvSpPr>
          <p:nvPr/>
        </p:nvSpPr>
        <p:spPr bwMode="auto">
          <a:xfrm>
            <a:off x="589862" y="1622190"/>
            <a:ext cx="2232025" cy="778107"/>
          </a:xfrm>
          <a:prstGeom prst="rect">
            <a:avLst/>
          </a:prstGeom>
          <a:noFill/>
          <a:ln w="9525">
            <a:noFill/>
            <a:miter lim="800000"/>
            <a:headEnd/>
            <a:tailEnd/>
          </a:ln>
        </p:spPr>
        <p:txBody>
          <a:bodyPr/>
          <a:lstStyle/>
          <a:p>
            <a:pPr algn="just"/>
            <a:endParaRPr lang="en-GB" sz="2400" dirty="0">
              <a:ea typeface="Times New Roman" pitchFamily="18" charset="0"/>
              <a:cs typeface="Arial Narrow" pitchFamily="34" charset="0"/>
            </a:endParaRPr>
          </a:p>
        </p:txBody>
      </p:sp>
      <p:sp>
        <p:nvSpPr>
          <p:cNvPr id="18" name="Rectangle 27"/>
          <p:cNvSpPr>
            <a:spLocks noChangeArrowheads="1"/>
          </p:cNvSpPr>
          <p:nvPr/>
        </p:nvSpPr>
        <p:spPr bwMode="auto">
          <a:xfrm>
            <a:off x="2854545" y="1622191"/>
            <a:ext cx="5832475" cy="865187"/>
          </a:xfrm>
          <a:prstGeom prst="rect">
            <a:avLst/>
          </a:prstGeom>
          <a:noFill/>
          <a:ln w="9525">
            <a:noFill/>
            <a:miter lim="800000"/>
            <a:headEnd/>
            <a:tailEnd/>
          </a:ln>
        </p:spPr>
        <p:txBody>
          <a:bodyPr/>
          <a:lstStyle/>
          <a:p>
            <a:pPr algn="just"/>
            <a:endParaRPr lang="en-GB" sz="2400" dirty="0">
              <a:ea typeface="Times New Roman" pitchFamily="18" charset="0"/>
              <a:cs typeface="Arial Narrow" pitchFamily="34" charset="0"/>
            </a:endParaRPr>
          </a:p>
        </p:txBody>
      </p:sp>
      <p:sp>
        <p:nvSpPr>
          <p:cNvPr id="20" name="Rectangle 28"/>
          <p:cNvSpPr>
            <a:spLocks noChangeArrowheads="1"/>
          </p:cNvSpPr>
          <p:nvPr/>
        </p:nvSpPr>
        <p:spPr bwMode="auto">
          <a:xfrm>
            <a:off x="540875" y="2552694"/>
            <a:ext cx="2232025" cy="700088"/>
          </a:xfrm>
          <a:prstGeom prst="rect">
            <a:avLst/>
          </a:prstGeom>
          <a:noFill/>
          <a:ln w="9525">
            <a:noFill/>
            <a:miter lim="800000"/>
            <a:headEnd/>
            <a:tailEnd/>
          </a:ln>
        </p:spPr>
        <p:txBody>
          <a:bodyPr/>
          <a:lstStyle/>
          <a:p>
            <a:pPr algn="just"/>
            <a:endParaRPr lang="en-GB" sz="2000" dirty="0">
              <a:ea typeface="Times New Roman" pitchFamily="18" charset="0"/>
              <a:cs typeface="Arial Narrow" pitchFamily="34" charset="0"/>
            </a:endParaRPr>
          </a:p>
        </p:txBody>
      </p:sp>
      <p:graphicFrame>
        <p:nvGraphicFramePr>
          <p:cNvPr id="2" name="表格 1"/>
          <p:cNvGraphicFramePr>
            <a:graphicFrameLocks noGrp="1"/>
          </p:cNvGraphicFramePr>
          <p:nvPr>
            <p:extLst>
              <p:ext uri="{D42A27DB-BD31-4B8C-83A1-F6EECF244321}">
                <p14:modId xmlns:p14="http://schemas.microsoft.com/office/powerpoint/2010/main" val="1367834549"/>
              </p:ext>
            </p:extLst>
          </p:nvPr>
        </p:nvGraphicFramePr>
        <p:xfrm>
          <a:off x="268029" y="1573885"/>
          <a:ext cx="8723521" cy="3860704"/>
        </p:xfrm>
        <a:graphic>
          <a:graphicData uri="http://schemas.openxmlformats.org/drawingml/2006/table">
            <a:tbl>
              <a:tblPr firstRow="1" bandRow="1">
                <a:tableStyleId>{5C22544A-7EE6-4342-B048-85BDC9FD1C3A}</a:tableStyleId>
              </a:tblPr>
              <a:tblGrid>
                <a:gridCol w="2837121"/>
                <a:gridCol w="5886400"/>
              </a:tblGrid>
              <a:tr h="722370">
                <a:tc>
                  <a:txBody>
                    <a:bodyPr/>
                    <a:lstStyle/>
                    <a:p>
                      <a:pPr algn="l"/>
                      <a:r>
                        <a:rPr lang="en-GB" altLang="zh-CN" sz="1600" b="1" dirty="0" smtClean="0">
                          <a:ea typeface="Times New Roman" pitchFamily="18" charset="0"/>
                          <a:cs typeface="Arial Narrow" pitchFamily="34" charset="0"/>
                        </a:rPr>
                        <a:t>Do not use</a:t>
                      </a:r>
                    </a:p>
                    <a:p>
                      <a:pPr algn="l"/>
                      <a:r>
                        <a:rPr lang="zh-CN" altLang="de-DE" sz="1600" b="1" dirty="0" smtClean="0">
                          <a:ea typeface="Times New Roman" pitchFamily="18" charset="0"/>
                          <a:cs typeface="Arial Narrow" pitchFamily="34" charset="0"/>
                        </a:rPr>
                        <a:t>不要用</a:t>
                      </a:r>
                    </a:p>
                  </a:txBody>
                  <a:tcPr/>
                </a:tc>
                <a:tc>
                  <a:txBody>
                    <a:bodyPr/>
                    <a:lstStyle/>
                    <a:p>
                      <a:pPr algn="l"/>
                      <a:r>
                        <a:rPr lang="en-GB" altLang="zh-CN" sz="1600" b="1" dirty="0" smtClean="0">
                          <a:ea typeface="Times New Roman" pitchFamily="18" charset="0"/>
                          <a:cs typeface="Arial Narrow" pitchFamily="34" charset="0"/>
                        </a:rPr>
                        <a:t>Use instead</a:t>
                      </a:r>
                      <a:r>
                        <a:rPr lang="zh-CN" altLang="de-DE" sz="1600" b="1" dirty="0" smtClean="0">
                          <a:ea typeface="Times New Roman" pitchFamily="18" charset="0"/>
                          <a:cs typeface="Arial Narrow" pitchFamily="34" charset="0"/>
                        </a:rPr>
                        <a:t> </a:t>
                      </a:r>
                    </a:p>
                    <a:p>
                      <a:pPr algn="l"/>
                      <a:r>
                        <a:rPr lang="zh-CN" altLang="de-DE" sz="1600" b="1" dirty="0" smtClean="0">
                          <a:ea typeface="Times New Roman" pitchFamily="18" charset="0"/>
                          <a:cs typeface="Arial Narrow" pitchFamily="34" charset="0"/>
                        </a:rPr>
                        <a:t>代替用语</a:t>
                      </a:r>
                      <a:endParaRPr lang="de-DE" altLang="zh-CN" sz="1600" b="1" dirty="0" smtClean="0">
                        <a:ea typeface="Times New Roman" pitchFamily="18" charset="0"/>
                        <a:cs typeface="Arial Narrow" pitchFamily="34" charset="0"/>
                      </a:endParaRPr>
                    </a:p>
                    <a:p>
                      <a:pPr algn="l"/>
                      <a:endParaRPr lang="zh-CN" altLang="en-US" sz="1600" dirty="0"/>
                    </a:p>
                  </a:txBody>
                  <a:tcPr/>
                </a:tc>
              </a:tr>
              <a:tr h="97207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altLang="zh-CN" sz="1600" dirty="0" smtClean="0">
                          <a:latin typeface="Times New Roman" pitchFamily="18" charset="0"/>
                          <a:ea typeface="Times New Roman" pitchFamily="18" charset="0"/>
                          <a:cs typeface="Times New Roman" pitchFamily="18" charset="0"/>
                        </a:rPr>
                        <a:t>“We don’t do that”</a:t>
                      </a:r>
                      <a:r>
                        <a:rPr lang="zh-CN" altLang="de-DE" sz="1600" dirty="0" smtClean="0">
                          <a:latin typeface="Times New Roman" pitchFamily="18" charset="0"/>
                          <a:ea typeface="Times New Roman" pitchFamily="18" charset="0"/>
                          <a:cs typeface="Times New Roman" pitchFamily="18" charset="0"/>
                        </a:rPr>
                        <a:t> 我们不做</a:t>
                      </a:r>
                      <a:r>
                        <a:rPr lang="de-DE" altLang="zh-CN" sz="1600" dirty="0" smtClean="0">
                          <a:latin typeface="Times New Roman" pitchFamily="18" charset="0"/>
                          <a:ea typeface="Times New Roman" pitchFamily="18" charset="0"/>
                          <a:cs typeface="Times New Roman" pitchFamily="18" charset="0"/>
                        </a:rPr>
                        <a:t>…</a:t>
                      </a:r>
                      <a:endParaRPr lang="en-GB" altLang="zh-CN" sz="1600" dirty="0" smtClean="0">
                        <a:latin typeface="Times New Roman" pitchFamily="18" charset="0"/>
                        <a:ea typeface="Times New Roman" pitchFamily="18" charset="0"/>
                        <a:cs typeface="Times New Roman" pitchFamily="18" charset="0"/>
                      </a:endParaRPr>
                    </a:p>
                    <a:p>
                      <a:endParaRPr lang="zh-CN" altLang="en-US" sz="1600" dirty="0">
                        <a:latin typeface="Times New Roman" pitchFamily="18" charset="0"/>
                        <a:cs typeface="Times New Roman" pitchFamily="18" charset="0"/>
                      </a:endParaRPr>
                    </a:p>
                  </a:txBody>
                  <a:tcPr/>
                </a:tc>
                <a:tc>
                  <a:txBody>
                    <a:bodyPr/>
                    <a:lstStyle/>
                    <a:p>
                      <a:pPr algn="just"/>
                      <a:r>
                        <a:rPr lang="en-GB" altLang="zh-CN" sz="1600" dirty="0" smtClean="0">
                          <a:latin typeface="Times New Roman" pitchFamily="18" charset="0"/>
                          <a:ea typeface="Times New Roman" pitchFamily="18" charset="0"/>
                          <a:cs typeface="Times New Roman" pitchFamily="18" charset="0"/>
                        </a:rPr>
                        <a:t>“Unfortunately we do not offer this service, yet we can offer you… instead”</a:t>
                      </a:r>
                      <a:r>
                        <a:rPr lang="zh-CN" altLang="de-DE" sz="1600" dirty="0" smtClean="0">
                          <a:latin typeface="Times New Roman" pitchFamily="18" charset="0"/>
                          <a:ea typeface="Times New Roman" pitchFamily="18" charset="0"/>
                          <a:cs typeface="Times New Roman" pitchFamily="18" charset="0"/>
                        </a:rPr>
                        <a:t> </a:t>
                      </a:r>
                      <a:endParaRPr lang="en-US" altLang="zh-CN" sz="1600" dirty="0" smtClean="0">
                        <a:latin typeface="Times New Roman" pitchFamily="18" charset="0"/>
                        <a:ea typeface="Times New Roman" pitchFamily="18" charset="0"/>
                        <a:cs typeface="Times New Roman" pitchFamily="18" charset="0"/>
                      </a:endParaRPr>
                    </a:p>
                    <a:p>
                      <a:pPr algn="just"/>
                      <a:r>
                        <a:rPr lang="zh-CN" altLang="de-DE" sz="1600" dirty="0" smtClean="0">
                          <a:latin typeface="Times New Roman" pitchFamily="18" charset="0"/>
                          <a:ea typeface="Times New Roman" pitchFamily="18" charset="0"/>
                          <a:cs typeface="Times New Roman" pitchFamily="18" charset="0"/>
                        </a:rPr>
                        <a:t>很遗憾，我们不提供这项服务，但我们可以为您</a:t>
                      </a:r>
                      <a:r>
                        <a:rPr lang="zh-CN" altLang="en-US" sz="1600" dirty="0" smtClean="0">
                          <a:latin typeface="Times New Roman" pitchFamily="18" charset="0"/>
                          <a:ea typeface="Times New Roman" pitchFamily="18" charset="0"/>
                          <a:cs typeface="Times New Roman" pitchFamily="18" charset="0"/>
                        </a:rPr>
                        <a:t>提供</a:t>
                      </a:r>
                      <a:r>
                        <a:rPr lang="en-US" altLang="zh-CN" sz="1600" dirty="0" smtClean="0">
                          <a:latin typeface="Times New Roman" pitchFamily="18" charset="0"/>
                          <a:ea typeface="Times New Roman" pitchFamily="18" charset="0"/>
                          <a:cs typeface="Times New Roman" pitchFamily="18" charset="0"/>
                        </a:rPr>
                        <a:t>..</a:t>
                      </a:r>
                      <a:r>
                        <a:rPr lang="zh-CN" altLang="en-US" sz="1600" dirty="0" smtClean="0">
                          <a:latin typeface="Times New Roman" pitchFamily="18" charset="0"/>
                          <a:ea typeface="Times New Roman" pitchFamily="18" charset="0"/>
                          <a:cs typeface="Times New Roman" pitchFamily="18" charset="0"/>
                        </a:rPr>
                        <a:t>而不是</a:t>
                      </a:r>
                      <a:endParaRPr lang="zh-CN" altLang="en-US" sz="1600" dirty="0">
                        <a:latin typeface="Times New Roman" pitchFamily="18" charset="0"/>
                        <a:cs typeface="Times New Roman" pitchFamily="18" charset="0"/>
                      </a:endParaRPr>
                    </a:p>
                  </a:txBody>
                  <a:tcPr/>
                </a:tc>
              </a:tr>
              <a:tr h="2065666">
                <a:tc>
                  <a:txBody>
                    <a:bodyPr/>
                    <a:lstStyle/>
                    <a:p>
                      <a:pPr algn="just"/>
                      <a:r>
                        <a:rPr lang="en-GB" altLang="zh-CN" sz="1600" dirty="0" smtClean="0">
                          <a:latin typeface="Times New Roman" pitchFamily="18" charset="0"/>
                          <a:ea typeface="Times New Roman" pitchFamily="18" charset="0"/>
                          <a:cs typeface="Times New Roman" pitchFamily="18" charset="0"/>
                        </a:rPr>
                        <a:t>“Yes, but…”</a:t>
                      </a:r>
                    </a:p>
                    <a:p>
                      <a:pPr algn="just"/>
                      <a:r>
                        <a:rPr lang="zh-CN" altLang="de-DE" sz="1600" dirty="0" smtClean="0">
                          <a:latin typeface="Times New Roman" pitchFamily="18" charset="0"/>
                          <a:ea typeface="Times New Roman" pitchFamily="18" charset="0"/>
                          <a:cs typeface="Times New Roman" pitchFamily="18" charset="0"/>
                        </a:rPr>
                        <a:t>是的，但是</a:t>
                      </a:r>
                      <a:r>
                        <a:rPr lang="de-DE" altLang="zh-CN" sz="1600" dirty="0" smtClean="0">
                          <a:latin typeface="Times New Roman" pitchFamily="18" charset="0"/>
                          <a:ea typeface="Times New Roman" pitchFamily="18" charset="0"/>
                          <a:cs typeface="Times New Roman" pitchFamily="18" charset="0"/>
                        </a:rPr>
                        <a:t>…</a:t>
                      </a:r>
                    </a:p>
                    <a:p>
                      <a:endParaRPr lang="zh-CN" altLang="en-US" sz="1600" dirty="0">
                        <a:latin typeface="Times New Roman" pitchFamily="18" charset="0"/>
                        <a:cs typeface="Times New Roman" pitchFamily="18" charset="0"/>
                      </a:endParaRPr>
                    </a:p>
                  </a:txBody>
                  <a:tcPr/>
                </a:tc>
                <a:tc>
                  <a:txBody>
                    <a:bodyPr/>
                    <a:lstStyle/>
                    <a:p>
                      <a:pPr algn="just"/>
                      <a:endParaRPr lang="en-GB" altLang="zh-CN" sz="1600" dirty="0" smtClean="0">
                        <a:latin typeface="Times New Roman" pitchFamily="18" charset="0"/>
                        <a:ea typeface="Times New Roman" pitchFamily="18" charset="0"/>
                        <a:cs typeface="Times New Roman" pitchFamily="18" charset="0"/>
                      </a:endParaRPr>
                    </a:p>
                    <a:p>
                      <a:pPr algn="just"/>
                      <a:r>
                        <a:rPr lang="en-GB" altLang="zh-CN" sz="1600" dirty="0" smtClean="0">
                          <a:latin typeface="Times New Roman" pitchFamily="18" charset="0"/>
                          <a:ea typeface="Times New Roman" pitchFamily="18" charset="0"/>
                          <a:cs typeface="Times New Roman" pitchFamily="18" charset="0"/>
                        </a:rPr>
                        <a:t>“We know about your inconveniences concerning this issue and are sorry for it. Yet, we kindly ask you for your understanding that these circumstances are beyond our influence…”</a:t>
                      </a:r>
                      <a:r>
                        <a:rPr lang="zh-CN" altLang="de-DE" sz="1600" dirty="0" smtClean="0">
                          <a:latin typeface="Times New Roman" pitchFamily="18" charset="0"/>
                          <a:ea typeface="Times New Roman" pitchFamily="18" charset="0"/>
                          <a:cs typeface="Times New Roman" pitchFamily="18" charset="0"/>
                        </a:rPr>
                        <a:t> </a:t>
                      </a:r>
                      <a:endParaRPr lang="de-DE" altLang="zh-CN" sz="1600" dirty="0" smtClean="0">
                        <a:latin typeface="Times New Roman" pitchFamily="18" charset="0"/>
                        <a:ea typeface="Times New Roman" pitchFamily="18" charset="0"/>
                        <a:cs typeface="Times New Roman" pitchFamily="18" charset="0"/>
                      </a:endParaRPr>
                    </a:p>
                    <a:p>
                      <a:pPr algn="just"/>
                      <a:r>
                        <a:rPr lang="zh-CN" altLang="en-US" sz="1600" dirty="0" smtClean="0">
                          <a:latin typeface="Times New Roman" pitchFamily="18" charset="0"/>
                          <a:ea typeface="Times New Roman" pitchFamily="18" charset="0"/>
                          <a:cs typeface="Times New Roman" pitchFamily="18" charset="0"/>
                        </a:rPr>
                        <a:t>我们知道此问题给您带来的不变，对此我们深表歉意</a:t>
                      </a:r>
                      <a:r>
                        <a:rPr lang="zh-CN" altLang="de-DE" sz="1600" dirty="0" smtClean="0">
                          <a:latin typeface="Times New Roman" pitchFamily="18" charset="0"/>
                          <a:ea typeface="Times New Roman" pitchFamily="18" charset="0"/>
                          <a:cs typeface="Times New Roman" pitchFamily="18" charset="0"/>
                        </a:rPr>
                        <a:t>。然而，我们恳请您的谅解，这些情况超出了我们的</a:t>
                      </a:r>
                      <a:r>
                        <a:rPr lang="zh-CN" altLang="en-US" sz="1600" dirty="0" smtClean="0">
                          <a:latin typeface="Times New Roman" pitchFamily="18" charset="0"/>
                          <a:ea typeface="Times New Roman" pitchFamily="18" charset="0"/>
                          <a:cs typeface="Times New Roman" pitchFamily="18" charset="0"/>
                        </a:rPr>
                        <a:t>范围</a:t>
                      </a:r>
                      <a:r>
                        <a:rPr lang="de-DE" altLang="zh-CN" sz="1600" dirty="0" smtClean="0">
                          <a:latin typeface="Times New Roman" pitchFamily="18" charset="0"/>
                          <a:ea typeface="Times New Roman" pitchFamily="18" charset="0"/>
                          <a:cs typeface="Times New Roman" pitchFamily="18" charset="0"/>
                        </a:rPr>
                        <a:t>...</a:t>
                      </a:r>
                      <a:r>
                        <a:rPr lang="en-US" altLang="zh-CN" sz="1600" dirty="0" smtClean="0">
                          <a:latin typeface="Times New Roman" pitchFamily="18" charset="0"/>
                          <a:ea typeface="Times New Roman" pitchFamily="18" charset="0"/>
                          <a:cs typeface="Times New Roman" pitchFamily="18" charset="0"/>
                        </a:rPr>
                        <a:t>”</a:t>
                      </a:r>
                      <a:endParaRPr lang="de-DE" altLang="zh-CN" sz="1600" b="1" dirty="0" smtClean="0">
                        <a:latin typeface="Times New Roman" pitchFamily="18" charset="0"/>
                        <a:ea typeface="Times New Roman" pitchFamily="18" charset="0"/>
                        <a:cs typeface="Times New Roman" pitchFamily="18" charset="0"/>
                      </a:endParaRPr>
                    </a:p>
                    <a:p>
                      <a:endParaRPr lang="zh-CN" altLang="en-US" sz="1600" dirty="0">
                        <a:latin typeface="Times New Roman" pitchFamily="18" charset="0"/>
                        <a:cs typeface="Times New Roman" pitchFamily="18" charset="0"/>
                      </a:endParaRPr>
                    </a:p>
                  </a:txBody>
                  <a:tcPr/>
                </a:tc>
              </a:tr>
            </a:tbl>
          </a:graphicData>
        </a:graphic>
      </p:graphicFrame>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p:cNvSpPr>
            <a:spLocks noGrp="1"/>
          </p:cNvSpPr>
          <p:nvPr>
            <p:ph type="sldNum" sz="quarter" idx="12"/>
          </p:nvPr>
        </p:nvSpPr>
        <p:spPr/>
        <p:txBody>
          <a:bodyPr/>
          <a:lstStyle/>
          <a:p>
            <a:pPr>
              <a:defRPr/>
            </a:pPr>
            <a:fld id="{FCD8EF8A-8D1F-45A7-B3EF-59D8954F57D3}" type="slidenum">
              <a:rPr lang="de-DE" smtClean="0"/>
              <a:pPr>
                <a:defRPr/>
              </a:pPr>
              <a:t>28</a:t>
            </a:fld>
            <a:endParaRPr lang="de-DE"/>
          </a:p>
        </p:txBody>
      </p:sp>
      <p:sp>
        <p:nvSpPr>
          <p:cNvPr id="9" name="Rectangle 2"/>
          <p:cNvSpPr txBox="1">
            <a:spLocks noChangeArrowheads="1"/>
          </p:cNvSpPr>
          <p:nvPr/>
        </p:nvSpPr>
        <p:spPr>
          <a:xfrm>
            <a:off x="214977" y="141960"/>
            <a:ext cx="7543800" cy="1431925"/>
          </a:xfrm>
          <a:prstGeom prst="rect">
            <a:avLst/>
          </a:prstGeom>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b="1" i="0" u="none" strike="noStrike" kern="1200" cap="none" spc="0" normalizeH="0" baseline="0" noProof="0" dirty="0" smtClean="0">
                <a:ln>
                  <a:noFill/>
                </a:ln>
                <a:solidFill>
                  <a:schemeClr val="tx2"/>
                </a:solidFill>
                <a:uLnTx/>
                <a:uFillTx/>
                <a:latin typeface="Times New Roman" pitchFamily="18" charset="0"/>
                <a:ea typeface="+mj-ea"/>
                <a:cs typeface="Times New Roman" pitchFamily="18" charset="0"/>
              </a:rPr>
              <a:t>Communication Killers II</a:t>
            </a:r>
            <a:r>
              <a:rPr kumimoji="0" lang="zh-CN" altLang="de-DE" b="1" i="0" u="none" strike="noStrike" kern="1200" cap="none" spc="0" normalizeH="0" baseline="0" noProof="0" dirty="0" smtClean="0">
                <a:ln>
                  <a:noFill/>
                </a:ln>
                <a:solidFill>
                  <a:schemeClr val="tx2"/>
                </a:solidFill>
                <a:uLnTx/>
                <a:uFillTx/>
                <a:latin typeface="Times New Roman" pitchFamily="18" charset="0"/>
                <a:ea typeface="宋体" charset="-122"/>
                <a:cs typeface="Times New Roman" pitchFamily="18" charset="0"/>
              </a:rPr>
              <a:t> </a:t>
            </a:r>
            <a:r>
              <a:rPr kumimoji="0" lang="de-DE" altLang="zh-CN" b="1" i="0" u="none" strike="noStrike" kern="1200" cap="none" spc="0" normalizeH="0" baseline="0" noProof="0" dirty="0" smtClean="0">
                <a:ln>
                  <a:noFill/>
                </a:ln>
                <a:solidFill>
                  <a:schemeClr val="tx2"/>
                </a:solidFill>
                <a:uLnTx/>
                <a:uFillTx/>
                <a:latin typeface="Times New Roman" pitchFamily="18" charset="0"/>
                <a:ea typeface="宋体" charset="-122"/>
                <a:cs typeface="Times New Roman" pitchFamily="18" charset="0"/>
              </a:rPr>
              <a:t/>
            </a:r>
            <a:br>
              <a:rPr kumimoji="0" lang="de-DE" altLang="zh-CN" b="1" i="0" u="none" strike="noStrike" kern="1200" cap="none" spc="0" normalizeH="0" baseline="0" noProof="0" dirty="0" smtClean="0">
                <a:ln>
                  <a:noFill/>
                </a:ln>
                <a:solidFill>
                  <a:schemeClr val="tx2"/>
                </a:solidFill>
                <a:uLnTx/>
                <a:uFillTx/>
                <a:latin typeface="Times New Roman" pitchFamily="18" charset="0"/>
                <a:ea typeface="宋体" charset="-122"/>
                <a:cs typeface="Times New Roman" pitchFamily="18" charset="0"/>
              </a:rPr>
            </a:br>
            <a:r>
              <a:rPr kumimoji="0" lang="zh-CN" altLang="de-DE" b="1" i="0" u="none" strike="noStrike" kern="1200" cap="none" spc="0" normalizeH="0" baseline="0" noProof="0" dirty="0" smtClean="0">
                <a:ln>
                  <a:noFill/>
                </a:ln>
                <a:solidFill>
                  <a:schemeClr val="tx2"/>
                </a:solidFill>
                <a:uLnTx/>
                <a:uFillTx/>
                <a:latin typeface="Times New Roman" pitchFamily="18" charset="0"/>
                <a:ea typeface="宋体" charset="-122"/>
                <a:cs typeface="Times New Roman" pitchFamily="18" charset="0"/>
              </a:rPr>
              <a:t>沟通杀手 </a:t>
            </a:r>
            <a:r>
              <a:rPr kumimoji="0" lang="de-DE" altLang="zh-CN" b="1" i="0" u="none" strike="noStrike" kern="1200" cap="none" spc="0" normalizeH="0" baseline="0" noProof="0" dirty="0" smtClean="0">
                <a:ln>
                  <a:noFill/>
                </a:ln>
                <a:solidFill>
                  <a:schemeClr val="tx2"/>
                </a:solidFill>
                <a:uLnTx/>
                <a:uFillTx/>
                <a:latin typeface="Times New Roman" pitchFamily="18" charset="0"/>
                <a:ea typeface="宋体" charset="-122"/>
                <a:cs typeface="Times New Roman" pitchFamily="18" charset="0"/>
              </a:rPr>
              <a:t>II</a:t>
            </a:r>
            <a:endParaRPr kumimoji="0" lang="en-GB" b="1" i="0" u="none" strike="noStrike" kern="1200" cap="none" spc="0" normalizeH="0" baseline="0" noProof="0" dirty="0" smtClean="0">
              <a:ln>
                <a:noFill/>
              </a:ln>
              <a:solidFill>
                <a:schemeClr val="tx2"/>
              </a:solidFill>
              <a:uLnTx/>
              <a:uFillTx/>
              <a:latin typeface="Times New Roman" pitchFamily="18" charset="0"/>
              <a:ea typeface="+mj-ea"/>
              <a:cs typeface="Times New Roman" pitchFamily="18" charset="0"/>
            </a:endParaRPr>
          </a:p>
        </p:txBody>
      </p:sp>
      <p:sp>
        <p:nvSpPr>
          <p:cNvPr id="17" name="Rectangle 26"/>
          <p:cNvSpPr>
            <a:spLocks noChangeArrowheads="1"/>
          </p:cNvSpPr>
          <p:nvPr/>
        </p:nvSpPr>
        <p:spPr bwMode="auto">
          <a:xfrm>
            <a:off x="589862" y="1622190"/>
            <a:ext cx="2232025" cy="778107"/>
          </a:xfrm>
          <a:prstGeom prst="rect">
            <a:avLst/>
          </a:prstGeom>
          <a:noFill/>
          <a:ln w="9525">
            <a:noFill/>
            <a:miter lim="800000"/>
            <a:headEnd/>
            <a:tailEnd/>
          </a:ln>
        </p:spPr>
        <p:txBody>
          <a:bodyPr/>
          <a:lstStyle/>
          <a:p>
            <a:pPr algn="just"/>
            <a:endParaRPr lang="en-GB" sz="2400" dirty="0">
              <a:ea typeface="Times New Roman" pitchFamily="18" charset="0"/>
              <a:cs typeface="Arial Narrow" pitchFamily="34" charset="0"/>
            </a:endParaRPr>
          </a:p>
        </p:txBody>
      </p:sp>
      <p:sp>
        <p:nvSpPr>
          <p:cNvPr id="18" name="Rectangle 27"/>
          <p:cNvSpPr>
            <a:spLocks noChangeArrowheads="1"/>
          </p:cNvSpPr>
          <p:nvPr/>
        </p:nvSpPr>
        <p:spPr bwMode="auto">
          <a:xfrm>
            <a:off x="2854545" y="1622191"/>
            <a:ext cx="5832475" cy="865187"/>
          </a:xfrm>
          <a:prstGeom prst="rect">
            <a:avLst/>
          </a:prstGeom>
          <a:noFill/>
          <a:ln w="9525">
            <a:noFill/>
            <a:miter lim="800000"/>
            <a:headEnd/>
            <a:tailEnd/>
          </a:ln>
        </p:spPr>
        <p:txBody>
          <a:bodyPr/>
          <a:lstStyle/>
          <a:p>
            <a:pPr algn="just"/>
            <a:endParaRPr lang="en-GB" sz="2400" dirty="0">
              <a:ea typeface="Times New Roman" pitchFamily="18" charset="0"/>
              <a:cs typeface="Arial Narrow" pitchFamily="34" charset="0"/>
            </a:endParaRPr>
          </a:p>
        </p:txBody>
      </p:sp>
      <p:sp>
        <p:nvSpPr>
          <p:cNvPr id="20" name="Rectangle 28"/>
          <p:cNvSpPr>
            <a:spLocks noChangeArrowheads="1"/>
          </p:cNvSpPr>
          <p:nvPr/>
        </p:nvSpPr>
        <p:spPr bwMode="auto">
          <a:xfrm>
            <a:off x="540875" y="2552694"/>
            <a:ext cx="2232025" cy="700088"/>
          </a:xfrm>
          <a:prstGeom prst="rect">
            <a:avLst/>
          </a:prstGeom>
          <a:noFill/>
          <a:ln w="9525">
            <a:noFill/>
            <a:miter lim="800000"/>
            <a:headEnd/>
            <a:tailEnd/>
          </a:ln>
        </p:spPr>
        <p:txBody>
          <a:bodyPr/>
          <a:lstStyle/>
          <a:p>
            <a:pPr algn="just"/>
            <a:endParaRPr lang="en-GB" sz="2000" dirty="0">
              <a:ea typeface="Times New Roman" pitchFamily="18" charset="0"/>
              <a:cs typeface="Arial Narrow" pitchFamily="34" charset="0"/>
            </a:endParaRPr>
          </a:p>
        </p:txBody>
      </p:sp>
      <p:graphicFrame>
        <p:nvGraphicFramePr>
          <p:cNvPr id="3" name="表格 2"/>
          <p:cNvGraphicFramePr>
            <a:graphicFrameLocks noGrp="1"/>
          </p:cNvGraphicFramePr>
          <p:nvPr>
            <p:extLst>
              <p:ext uri="{D42A27DB-BD31-4B8C-83A1-F6EECF244321}">
                <p14:modId xmlns:p14="http://schemas.microsoft.com/office/powerpoint/2010/main" val="4160514098"/>
              </p:ext>
            </p:extLst>
          </p:nvPr>
        </p:nvGraphicFramePr>
        <p:xfrm>
          <a:off x="214977" y="1497685"/>
          <a:ext cx="8782050" cy="4267200"/>
        </p:xfrm>
        <a:graphic>
          <a:graphicData uri="http://schemas.openxmlformats.org/drawingml/2006/table">
            <a:tbl>
              <a:tblPr firstRow="1" bandRow="1">
                <a:tableStyleId>{5C22544A-7EE6-4342-B048-85BDC9FD1C3A}</a:tableStyleId>
              </a:tblPr>
              <a:tblGrid>
                <a:gridCol w="3033048"/>
                <a:gridCol w="5749002"/>
              </a:tblGrid>
              <a:tr h="370840">
                <a:tc>
                  <a:txBody>
                    <a:bodyPr/>
                    <a:lstStyle/>
                    <a:p>
                      <a:pPr algn="just"/>
                      <a:r>
                        <a:rPr lang="en-GB" altLang="zh-CN" sz="1600" b="1" dirty="0" smtClean="0">
                          <a:latin typeface="Times New Roman" pitchFamily="18" charset="0"/>
                          <a:ea typeface="Times New Roman" pitchFamily="18" charset="0"/>
                          <a:cs typeface="Times New Roman" pitchFamily="18" charset="0"/>
                        </a:rPr>
                        <a:t>Do not use</a:t>
                      </a:r>
                    </a:p>
                    <a:p>
                      <a:pPr algn="just"/>
                      <a:r>
                        <a:rPr lang="zh-CN" altLang="de-DE" sz="1600" b="1" dirty="0" smtClean="0">
                          <a:latin typeface="Times New Roman" pitchFamily="18" charset="0"/>
                          <a:ea typeface="Times New Roman" pitchFamily="18" charset="0"/>
                          <a:cs typeface="Times New Roman" pitchFamily="18" charset="0"/>
                        </a:rPr>
                        <a:t>不要用</a:t>
                      </a:r>
                      <a:endParaRPr lang="en-GB" altLang="zh-CN" sz="1600" dirty="0" smtClean="0">
                        <a:latin typeface="Times New Roman" pitchFamily="18" charset="0"/>
                        <a:ea typeface="Times New Roman" pitchFamily="18" charset="0"/>
                        <a:cs typeface="Times New Roman" pitchFamily="18" charset="0"/>
                      </a:endParaRPr>
                    </a:p>
                    <a:p>
                      <a:endParaRPr lang="zh-CN" altLang="en-US" sz="1600" dirty="0">
                        <a:latin typeface="Times New Roman" pitchFamily="18" charset="0"/>
                        <a:cs typeface="Times New Roman" pitchFamily="18" charset="0"/>
                      </a:endParaRPr>
                    </a:p>
                  </a:txBody>
                  <a:tcPr/>
                </a:tc>
                <a:tc>
                  <a:txBody>
                    <a:bodyPr/>
                    <a:lstStyle/>
                    <a:p>
                      <a:pPr algn="just"/>
                      <a:r>
                        <a:rPr lang="en-GB" altLang="zh-CN" sz="1600" b="1" dirty="0" smtClean="0">
                          <a:latin typeface="Times New Roman" pitchFamily="18" charset="0"/>
                          <a:ea typeface="Times New Roman" pitchFamily="18" charset="0"/>
                          <a:cs typeface="Times New Roman" pitchFamily="18" charset="0"/>
                        </a:rPr>
                        <a:t>Use instead</a:t>
                      </a:r>
                      <a:r>
                        <a:rPr lang="zh-CN" altLang="de-DE" sz="1600" b="1" dirty="0" smtClean="0">
                          <a:latin typeface="Times New Roman" pitchFamily="18" charset="0"/>
                          <a:ea typeface="Times New Roman" pitchFamily="18" charset="0"/>
                          <a:cs typeface="Times New Roman" pitchFamily="18" charset="0"/>
                        </a:rPr>
                        <a:t> </a:t>
                      </a:r>
                    </a:p>
                    <a:p>
                      <a:pPr algn="just"/>
                      <a:r>
                        <a:rPr lang="zh-CN" altLang="de-DE" sz="1600" b="1" dirty="0" smtClean="0">
                          <a:latin typeface="Times New Roman" pitchFamily="18" charset="0"/>
                          <a:ea typeface="Times New Roman" pitchFamily="18" charset="0"/>
                          <a:cs typeface="Times New Roman" pitchFamily="18" charset="0"/>
                        </a:rPr>
                        <a:t>代替用语</a:t>
                      </a:r>
                      <a:endParaRPr lang="en-GB" altLang="zh-CN" sz="1600" dirty="0" smtClean="0">
                        <a:latin typeface="Times New Roman" pitchFamily="18" charset="0"/>
                        <a:ea typeface="Times New Roman" pitchFamily="18" charset="0"/>
                        <a:cs typeface="Times New Roman" pitchFamily="18" charset="0"/>
                      </a:endParaRPr>
                    </a:p>
                    <a:p>
                      <a:endParaRPr lang="zh-CN" altLang="en-US" sz="1600" dirty="0">
                        <a:latin typeface="Times New Roman" pitchFamily="18" charset="0"/>
                        <a:cs typeface="Times New Roman" pitchFamily="18" charset="0"/>
                      </a:endParaRPr>
                    </a:p>
                  </a:txBody>
                  <a:tcPr/>
                </a:tc>
              </a:tr>
              <a:tr h="774980">
                <a:tc>
                  <a:txBody>
                    <a:bodyPr/>
                    <a:lstStyle/>
                    <a:p>
                      <a:pPr algn="just"/>
                      <a:r>
                        <a:rPr lang="en-GB" altLang="zh-CN" sz="1600" dirty="0" smtClean="0">
                          <a:latin typeface="Times New Roman" pitchFamily="18" charset="0"/>
                          <a:ea typeface="Times New Roman" pitchFamily="18" charset="0"/>
                          <a:cs typeface="Times New Roman" pitchFamily="18" charset="0"/>
                        </a:rPr>
                        <a:t>“All right”, “ok”, “no problem”</a:t>
                      </a:r>
                    </a:p>
                    <a:p>
                      <a:pPr algn="just"/>
                      <a:r>
                        <a:rPr lang="zh-CN" altLang="de-DE" sz="1600" dirty="0" smtClean="0">
                          <a:latin typeface="Times New Roman" pitchFamily="18" charset="0"/>
                          <a:ea typeface="Times New Roman" pitchFamily="18" charset="0"/>
                          <a:cs typeface="Times New Roman" pitchFamily="18" charset="0"/>
                        </a:rPr>
                        <a:t>好的，可以，没问题</a:t>
                      </a:r>
                      <a:endParaRPr lang="en-GB" altLang="zh-CN" sz="1600" dirty="0" smtClean="0">
                        <a:latin typeface="Times New Roman" pitchFamily="18" charset="0"/>
                        <a:ea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altLang="zh-CN" sz="1600" dirty="0" smtClean="0">
                          <a:latin typeface="Times New Roman" pitchFamily="18" charset="0"/>
                          <a:ea typeface="Times New Roman" pitchFamily="18" charset="0"/>
                          <a:cs typeface="Times New Roman" pitchFamily="18" charset="0"/>
                        </a:rPr>
                        <a:t>“ Yes – it’s our pleasure”, “certainly”, “of course”, “we will arrange this for you”, “this is fine like that”</a:t>
                      </a:r>
                      <a:r>
                        <a:rPr lang="zh-CN" altLang="de-DE" sz="1600" dirty="0" smtClean="0">
                          <a:latin typeface="Times New Roman" pitchFamily="18" charset="0"/>
                          <a:ea typeface="Times New Roman" pitchFamily="18" charset="0"/>
                          <a:cs typeface="Times New Roman" pitchFamily="18" charset="0"/>
                        </a:rPr>
                        <a:t> “是的 </a:t>
                      </a:r>
                      <a:r>
                        <a:rPr lang="de-DE" altLang="zh-CN" sz="1600" dirty="0" smtClean="0">
                          <a:latin typeface="Times New Roman" pitchFamily="18" charset="0"/>
                          <a:ea typeface="Times New Roman" pitchFamily="18" charset="0"/>
                          <a:cs typeface="Times New Roman" pitchFamily="18" charset="0"/>
                        </a:rPr>
                        <a:t>- </a:t>
                      </a:r>
                      <a:r>
                        <a:rPr lang="zh-CN" altLang="de-DE" sz="1600" dirty="0" smtClean="0">
                          <a:latin typeface="Times New Roman" pitchFamily="18" charset="0"/>
                          <a:ea typeface="Times New Roman" pitchFamily="18" charset="0"/>
                          <a:cs typeface="Times New Roman" pitchFamily="18" charset="0"/>
                        </a:rPr>
                        <a:t>这是我们的荣幸”，“肯定”，“当然”，“我们会为您安排”，“这样就太好了”</a:t>
                      </a:r>
                      <a:endParaRPr lang="en-GB" altLang="zh-CN" sz="1600" dirty="0" smtClean="0">
                        <a:latin typeface="Times New Roman" pitchFamily="18" charset="0"/>
                        <a:ea typeface="Times New Roman" pitchFamily="18" charset="0"/>
                        <a:cs typeface="Times New Roman" pitchFamily="18" charset="0"/>
                      </a:endParaRPr>
                    </a:p>
                    <a:p>
                      <a:endParaRPr lang="zh-CN" altLang="en-US" sz="1600" dirty="0">
                        <a:latin typeface="Times New Roman" pitchFamily="18" charset="0"/>
                        <a:cs typeface="Times New Roman" pitchFamily="18" charset="0"/>
                      </a:endParaRPr>
                    </a:p>
                  </a:txBody>
                  <a:tcPr/>
                </a:tc>
              </a:tr>
              <a:tr h="370840">
                <a:tc>
                  <a:txBody>
                    <a:bodyPr/>
                    <a:lstStyle/>
                    <a:p>
                      <a:pPr algn="just"/>
                      <a:r>
                        <a:rPr lang="en-GB" altLang="zh-CN" sz="1600" dirty="0" smtClean="0">
                          <a:latin typeface="Times New Roman" pitchFamily="18" charset="0"/>
                          <a:ea typeface="Times New Roman" pitchFamily="18" charset="0"/>
                          <a:cs typeface="Times New Roman" pitchFamily="18" charset="0"/>
                        </a:rPr>
                        <a:t>“You must”, </a:t>
                      </a:r>
                    </a:p>
                    <a:p>
                      <a:pPr algn="just"/>
                      <a:r>
                        <a:rPr lang="en-GB" altLang="zh-CN" sz="1600" dirty="0" smtClean="0">
                          <a:latin typeface="Times New Roman" pitchFamily="18" charset="0"/>
                          <a:ea typeface="Times New Roman" pitchFamily="18" charset="0"/>
                          <a:cs typeface="Times New Roman" pitchFamily="18" charset="0"/>
                        </a:rPr>
                        <a:t>“You have to”,</a:t>
                      </a:r>
                    </a:p>
                    <a:p>
                      <a:r>
                        <a:rPr lang="en-GB" altLang="zh-CN" sz="1600" dirty="0" smtClean="0">
                          <a:latin typeface="Times New Roman" pitchFamily="18" charset="0"/>
                          <a:ea typeface="Times New Roman" pitchFamily="18" charset="0"/>
                          <a:cs typeface="Times New Roman" pitchFamily="18" charset="0"/>
                        </a:rPr>
                        <a:t>“You ought to”</a:t>
                      </a:r>
                      <a:r>
                        <a:rPr lang="zh-CN" altLang="de-DE" sz="1600" dirty="0" smtClean="0">
                          <a:latin typeface="Times New Roman" pitchFamily="18" charset="0"/>
                          <a:ea typeface="Times New Roman" pitchFamily="18" charset="0"/>
                          <a:cs typeface="Times New Roman" pitchFamily="18" charset="0"/>
                        </a:rPr>
                        <a:t> “你必须”“你应该”</a:t>
                      </a:r>
                      <a:endParaRPr lang="en-GB" altLang="zh-CN" sz="1600" dirty="0" smtClean="0">
                        <a:latin typeface="Times New Roman" pitchFamily="18" charset="0"/>
                        <a:ea typeface="Times New Roman" pitchFamily="18" charset="0"/>
                        <a:cs typeface="Times New Roman" pitchFamily="18" charset="0"/>
                      </a:endParaRPr>
                    </a:p>
                    <a:p>
                      <a:endParaRPr lang="zh-CN" altLang="en-US" sz="1600" dirty="0">
                        <a:latin typeface="Times New Roman" pitchFamily="18" charset="0"/>
                        <a:cs typeface="Times New Roman" pitchFamily="18" charset="0"/>
                      </a:endParaRPr>
                    </a:p>
                  </a:txBody>
                  <a:tcPr/>
                </a:tc>
                <a:tc>
                  <a:txBody>
                    <a:bodyPr/>
                    <a:lstStyle/>
                    <a:p>
                      <a:pPr algn="just"/>
                      <a:r>
                        <a:rPr lang="en-GB" altLang="zh-CN" sz="1600" dirty="0" smtClean="0">
                          <a:latin typeface="Times New Roman" pitchFamily="18" charset="0"/>
                          <a:ea typeface="Times New Roman" pitchFamily="18" charset="0"/>
                          <a:cs typeface="Times New Roman" pitchFamily="18" charset="0"/>
                        </a:rPr>
                        <a:t>“Could you please be so kind…”, “Please,…”</a:t>
                      </a:r>
                    </a:p>
                    <a:p>
                      <a:pPr algn="just"/>
                      <a:r>
                        <a:rPr lang="en-GB" altLang="zh-CN" sz="1600" dirty="0" smtClean="0">
                          <a:latin typeface="Times New Roman" pitchFamily="18" charset="0"/>
                          <a:ea typeface="Times New Roman" pitchFamily="18" charset="0"/>
                          <a:cs typeface="Times New Roman" pitchFamily="18" charset="0"/>
                        </a:rPr>
                        <a:t>“</a:t>
                      </a:r>
                      <a:r>
                        <a:rPr lang="zh-CN" altLang="de-DE" sz="1600" dirty="0" smtClean="0">
                          <a:latin typeface="Times New Roman" pitchFamily="18" charset="0"/>
                          <a:ea typeface="Times New Roman" pitchFamily="18" charset="0"/>
                          <a:cs typeface="Times New Roman" pitchFamily="18" charset="0"/>
                        </a:rPr>
                        <a:t>是否可以请您</a:t>
                      </a:r>
                      <a:r>
                        <a:rPr lang="en-GB" altLang="zh-CN" sz="1600" dirty="0" smtClean="0">
                          <a:latin typeface="Times New Roman" pitchFamily="18" charset="0"/>
                          <a:ea typeface="Times New Roman" pitchFamily="18" charset="0"/>
                          <a:cs typeface="Times New Roman" pitchFamily="18" charset="0"/>
                        </a:rPr>
                        <a:t>…”, “</a:t>
                      </a:r>
                      <a:r>
                        <a:rPr lang="zh-CN" altLang="de-DE" sz="1600" dirty="0" smtClean="0">
                          <a:latin typeface="Times New Roman" pitchFamily="18" charset="0"/>
                          <a:ea typeface="Times New Roman" pitchFamily="18" charset="0"/>
                          <a:cs typeface="Times New Roman" pitchFamily="18" charset="0"/>
                        </a:rPr>
                        <a:t>请您</a:t>
                      </a:r>
                      <a:r>
                        <a:rPr lang="en-GB" altLang="zh-CN" sz="1600" dirty="0" smtClean="0">
                          <a:latin typeface="Times New Roman" pitchFamily="18" charset="0"/>
                          <a:ea typeface="Times New Roman" pitchFamily="18" charset="0"/>
                          <a:cs typeface="Times New Roman" pitchFamily="18" charset="0"/>
                        </a:rPr>
                        <a:t>,…”</a:t>
                      </a:r>
                    </a:p>
                    <a:p>
                      <a:endParaRPr lang="zh-CN" altLang="en-US" sz="1600" dirty="0">
                        <a:latin typeface="Times New Roman" pitchFamily="18" charset="0"/>
                        <a:cs typeface="Times New Roman" pitchFamily="18" charset="0"/>
                      </a:endParaRPr>
                    </a:p>
                  </a:txBody>
                  <a:tcPr/>
                </a:tc>
              </a:tr>
              <a:tr h="370840">
                <a:tc>
                  <a:txBody>
                    <a:bodyPr/>
                    <a:lstStyle/>
                    <a:p>
                      <a:pPr algn="just"/>
                      <a:r>
                        <a:rPr lang="en-GB" altLang="zh-CN" sz="1600" dirty="0" smtClean="0">
                          <a:latin typeface="Times New Roman" pitchFamily="18" charset="0"/>
                          <a:ea typeface="Times New Roman" pitchFamily="18" charset="0"/>
                          <a:cs typeface="Times New Roman" pitchFamily="18" charset="0"/>
                        </a:rPr>
                        <a:t>“We are fully booked”</a:t>
                      </a:r>
                    </a:p>
                    <a:p>
                      <a:pPr algn="just"/>
                      <a:r>
                        <a:rPr lang="zh-CN" altLang="de-DE" sz="1600" dirty="0" smtClean="0">
                          <a:latin typeface="Times New Roman" pitchFamily="18" charset="0"/>
                          <a:ea typeface="Times New Roman" pitchFamily="18" charset="0"/>
                          <a:cs typeface="Times New Roman" pitchFamily="18" charset="0"/>
                        </a:rPr>
                        <a:t>酒店已经订满了</a:t>
                      </a:r>
                      <a:endParaRPr lang="en-GB" altLang="zh-CN" sz="1600" dirty="0" smtClean="0">
                        <a:latin typeface="Times New Roman" pitchFamily="18" charset="0"/>
                        <a:ea typeface="Times New Roman" pitchFamily="18" charset="0"/>
                        <a:cs typeface="Times New Roman" pitchFamily="18" charset="0"/>
                      </a:endParaRPr>
                    </a:p>
                    <a:p>
                      <a:endParaRPr lang="zh-CN" altLang="en-US" sz="1600" dirty="0">
                        <a:latin typeface="Times New Roman" pitchFamily="18" charset="0"/>
                        <a:cs typeface="Times New Roman" pitchFamily="18" charset="0"/>
                      </a:endParaRPr>
                    </a:p>
                  </a:txBody>
                  <a:tcPr/>
                </a:tc>
                <a:tc>
                  <a:txBody>
                    <a:bodyPr/>
                    <a:lstStyle/>
                    <a:p>
                      <a:pPr algn="just"/>
                      <a:r>
                        <a:rPr lang="en-GB" altLang="zh-CN" sz="1600" dirty="0" smtClean="0">
                          <a:latin typeface="Times New Roman" pitchFamily="18" charset="0"/>
                          <a:ea typeface="Times New Roman" pitchFamily="18" charset="0"/>
                          <a:cs typeface="Times New Roman" pitchFamily="18" charset="0"/>
                        </a:rPr>
                        <a:t>“I am sorry we cannot offer you a room on date…. Is it possible for you that…?”</a:t>
                      </a:r>
                    </a:p>
                    <a:p>
                      <a:pPr algn="just"/>
                      <a:r>
                        <a:rPr lang="zh-CN" altLang="de-DE" sz="1600" dirty="0" smtClean="0">
                          <a:latin typeface="Times New Roman" pitchFamily="18" charset="0"/>
                          <a:ea typeface="Times New Roman" pitchFamily="18" charset="0"/>
                          <a:cs typeface="Times New Roman" pitchFamily="18" charset="0"/>
                        </a:rPr>
                        <a:t>真抱歉，在</a:t>
                      </a:r>
                      <a:r>
                        <a:rPr lang="de-DE" altLang="zh-CN" sz="1600" dirty="0" smtClean="0">
                          <a:latin typeface="Times New Roman" pitchFamily="18" charset="0"/>
                          <a:ea typeface="Times New Roman" pitchFamily="18" charset="0"/>
                          <a:cs typeface="Times New Roman" pitchFamily="18" charset="0"/>
                        </a:rPr>
                        <a:t>…</a:t>
                      </a:r>
                      <a:r>
                        <a:rPr lang="zh-CN" altLang="de-DE" sz="1600" dirty="0" smtClean="0">
                          <a:latin typeface="Times New Roman" pitchFamily="18" charset="0"/>
                          <a:ea typeface="Times New Roman" pitchFamily="18" charset="0"/>
                          <a:cs typeface="Times New Roman" pitchFamily="18" charset="0"/>
                        </a:rPr>
                        <a:t>日子我们不能够向您提供客房，不</a:t>
                      </a:r>
                      <a:r>
                        <a:rPr lang="zh-CN" altLang="en-US" sz="1600" dirty="0" smtClean="0">
                          <a:latin typeface="Times New Roman" pitchFamily="18" charset="0"/>
                          <a:ea typeface="Times New Roman" pitchFamily="18" charset="0"/>
                          <a:cs typeface="Times New Roman" pitchFamily="18" charset="0"/>
                        </a:rPr>
                        <a:t>知是</a:t>
                      </a:r>
                      <a:r>
                        <a:rPr lang="zh-CN" altLang="de-DE" sz="1600" dirty="0" smtClean="0">
                          <a:latin typeface="Times New Roman" pitchFamily="18" charset="0"/>
                          <a:ea typeface="Times New Roman" pitchFamily="18" charset="0"/>
                          <a:cs typeface="Times New Roman" pitchFamily="18" charset="0"/>
                        </a:rPr>
                        <a:t>否可以为您</a:t>
                      </a:r>
                      <a:r>
                        <a:rPr lang="de-DE" altLang="zh-CN" sz="1600" dirty="0" smtClean="0">
                          <a:latin typeface="Times New Roman" pitchFamily="18" charset="0"/>
                          <a:ea typeface="Times New Roman" pitchFamily="18" charset="0"/>
                          <a:cs typeface="Times New Roman" pitchFamily="18" charset="0"/>
                        </a:rPr>
                        <a:t>…</a:t>
                      </a:r>
                    </a:p>
                    <a:p>
                      <a:endParaRPr lang="zh-CN" altLang="en-US" sz="1600" dirty="0">
                        <a:latin typeface="Times New Roman" pitchFamily="18" charset="0"/>
                        <a:cs typeface="Times New Roman" pitchFamily="18" charset="0"/>
                      </a:endParaRPr>
                    </a:p>
                  </a:txBody>
                  <a:tcPr/>
                </a:tc>
              </a:tr>
            </a:tbl>
          </a:graphicData>
        </a:graphic>
      </p:graphicFrame>
    </p:spTree>
    <p:extLst>
      <p:ext uri="{BB962C8B-B14F-4D97-AF65-F5344CB8AC3E}">
        <p14:creationId xmlns:p14="http://schemas.microsoft.com/office/powerpoint/2010/main" val="180788734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p:cNvSpPr>
            <a:spLocks noGrp="1"/>
          </p:cNvSpPr>
          <p:nvPr>
            <p:ph type="sldNum" sz="quarter" idx="12"/>
          </p:nvPr>
        </p:nvSpPr>
        <p:spPr/>
        <p:txBody>
          <a:bodyPr/>
          <a:lstStyle/>
          <a:p>
            <a:pPr>
              <a:defRPr/>
            </a:pPr>
            <a:fld id="{FCD8EF8A-8D1F-45A7-B3EF-59D8954F57D3}" type="slidenum">
              <a:rPr lang="de-DE" smtClean="0"/>
              <a:pPr>
                <a:defRPr/>
              </a:pPr>
              <a:t>29</a:t>
            </a:fld>
            <a:endParaRPr lang="de-DE"/>
          </a:p>
        </p:txBody>
      </p:sp>
      <p:sp>
        <p:nvSpPr>
          <p:cNvPr id="9" name="Rectangle 2"/>
          <p:cNvSpPr txBox="1">
            <a:spLocks noChangeArrowheads="1"/>
          </p:cNvSpPr>
          <p:nvPr/>
        </p:nvSpPr>
        <p:spPr>
          <a:xfrm>
            <a:off x="214977" y="141960"/>
            <a:ext cx="7543800" cy="1431925"/>
          </a:xfrm>
          <a:prstGeom prst="rect">
            <a:avLst/>
          </a:prstGeom>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b="1" i="0" u="none" strike="noStrike" kern="1200" cap="none" spc="0" normalizeH="0" baseline="0" noProof="0" dirty="0" smtClean="0">
                <a:ln>
                  <a:noFill/>
                </a:ln>
                <a:solidFill>
                  <a:schemeClr val="tx2"/>
                </a:solidFill>
                <a:uLnTx/>
                <a:uFillTx/>
                <a:latin typeface="Times New Roman" pitchFamily="18" charset="0"/>
                <a:ea typeface="+mj-ea"/>
                <a:cs typeface="Times New Roman" pitchFamily="18" charset="0"/>
              </a:rPr>
              <a:t>Communication Killers III</a:t>
            </a:r>
            <a:r>
              <a:rPr kumimoji="0" lang="zh-CN" altLang="de-DE" b="1" i="0" u="none" strike="noStrike" kern="1200" cap="none" spc="0" normalizeH="0" baseline="0" noProof="0" dirty="0" smtClean="0">
                <a:ln>
                  <a:noFill/>
                </a:ln>
                <a:solidFill>
                  <a:schemeClr val="tx2"/>
                </a:solidFill>
                <a:uLnTx/>
                <a:uFillTx/>
                <a:latin typeface="Times New Roman" pitchFamily="18" charset="0"/>
                <a:ea typeface="宋体" charset="-122"/>
                <a:cs typeface="Times New Roman" pitchFamily="18" charset="0"/>
              </a:rPr>
              <a:t> </a:t>
            </a:r>
            <a:r>
              <a:rPr kumimoji="0" lang="de-DE" altLang="zh-CN" b="1" i="0" u="none" strike="noStrike" kern="1200" cap="none" spc="0" normalizeH="0" baseline="0" noProof="0" dirty="0" smtClean="0">
                <a:ln>
                  <a:noFill/>
                </a:ln>
                <a:solidFill>
                  <a:schemeClr val="tx2"/>
                </a:solidFill>
                <a:uLnTx/>
                <a:uFillTx/>
                <a:latin typeface="Times New Roman" pitchFamily="18" charset="0"/>
                <a:ea typeface="宋体" charset="-122"/>
                <a:cs typeface="Times New Roman" pitchFamily="18" charset="0"/>
              </a:rPr>
              <a:t/>
            </a:r>
            <a:br>
              <a:rPr kumimoji="0" lang="de-DE" altLang="zh-CN" b="1" i="0" u="none" strike="noStrike" kern="1200" cap="none" spc="0" normalizeH="0" baseline="0" noProof="0" dirty="0" smtClean="0">
                <a:ln>
                  <a:noFill/>
                </a:ln>
                <a:solidFill>
                  <a:schemeClr val="tx2"/>
                </a:solidFill>
                <a:uLnTx/>
                <a:uFillTx/>
                <a:latin typeface="Times New Roman" pitchFamily="18" charset="0"/>
                <a:ea typeface="宋体" charset="-122"/>
                <a:cs typeface="Times New Roman" pitchFamily="18" charset="0"/>
              </a:rPr>
            </a:br>
            <a:r>
              <a:rPr kumimoji="0" lang="zh-CN" altLang="de-DE" b="1" i="0" u="none" strike="noStrike" kern="1200" cap="none" spc="0" normalizeH="0" baseline="0" noProof="0" dirty="0" smtClean="0">
                <a:ln>
                  <a:noFill/>
                </a:ln>
                <a:solidFill>
                  <a:schemeClr val="tx2"/>
                </a:solidFill>
                <a:uLnTx/>
                <a:uFillTx/>
                <a:latin typeface="Times New Roman" pitchFamily="18" charset="0"/>
                <a:ea typeface="宋体" charset="-122"/>
                <a:cs typeface="Times New Roman" pitchFamily="18" charset="0"/>
              </a:rPr>
              <a:t>沟通杀手 </a:t>
            </a:r>
            <a:r>
              <a:rPr kumimoji="0" lang="de-DE" altLang="zh-CN" b="1" i="0" u="none" strike="noStrike" kern="1200" cap="none" spc="0" normalizeH="0" baseline="0" noProof="0" dirty="0" smtClean="0">
                <a:ln>
                  <a:noFill/>
                </a:ln>
                <a:solidFill>
                  <a:schemeClr val="tx2"/>
                </a:solidFill>
                <a:uLnTx/>
                <a:uFillTx/>
                <a:latin typeface="Times New Roman" pitchFamily="18" charset="0"/>
                <a:ea typeface="宋体" charset="-122"/>
                <a:cs typeface="Times New Roman" pitchFamily="18" charset="0"/>
              </a:rPr>
              <a:t>III</a:t>
            </a:r>
            <a:endParaRPr kumimoji="0" lang="en-GB" b="1" i="0" u="none" strike="noStrike" kern="1200" cap="none" spc="0" normalizeH="0" baseline="0" noProof="0" dirty="0" smtClean="0">
              <a:ln>
                <a:noFill/>
              </a:ln>
              <a:solidFill>
                <a:schemeClr val="tx2"/>
              </a:solidFill>
              <a:uLnTx/>
              <a:uFillTx/>
              <a:latin typeface="Times New Roman" pitchFamily="18" charset="0"/>
              <a:ea typeface="+mj-ea"/>
              <a:cs typeface="Times New Roman" pitchFamily="18" charset="0"/>
            </a:endParaRPr>
          </a:p>
        </p:txBody>
      </p:sp>
      <p:sp>
        <p:nvSpPr>
          <p:cNvPr id="17" name="Rectangle 26"/>
          <p:cNvSpPr>
            <a:spLocks noChangeArrowheads="1"/>
          </p:cNvSpPr>
          <p:nvPr/>
        </p:nvSpPr>
        <p:spPr bwMode="auto">
          <a:xfrm>
            <a:off x="589862" y="1622190"/>
            <a:ext cx="2232025" cy="778107"/>
          </a:xfrm>
          <a:prstGeom prst="rect">
            <a:avLst/>
          </a:prstGeom>
          <a:noFill/>
          <a:ln w="9525">
            <a:noFill/>
            <a:miter lim="800000"/>
            <a:headEnd/>
            <a:tailEnd/>
          </a:ln>
        </p:spPr>
        <p:txBody>
          <a:bodyPr/>
          <a:lstStyle/>
          <a:p>
            <a:pPr algn="just"/>
            <a:endParaRPr lang="en-GB" sz="2400" dirty="0">
              <a:ea typeface="Times New Roman" pitchFamily="18" charset="0"/>
              <a:cs typeface="Arial Narrow" pitchFamily="34" charset="0"/>
            </a:endParaRPr>
          </a:p>
        </p:txBody>
      </p:sp>
      <p:sp>
        <p:nvSpPr>
          <p:cNvPr id="18" name="Rectangle 27"/>
          <p:cNvSpPr>
            <a:spLocks noChangeArrowheads="1"/>
          </p:cNvSpPr>
          <p:nvPr/>
        </p:nvSpPr>
        <p:spPr bwMode="auto">
          <a:xfrm>
            <a:off x="2854545" y="1622191"/>
            <a:ext cx="5832475" cy="865187"/>
          </a:xfrm>
          <a:prstGeom prst="rect">
            <a:avLst/>
          </a:prstGeom>
          <a:noFill/>
          <a:ln w="9525">
            <a:noFill/>
            <a:miter lim="800000"/>
            <a:headEnd/>
            <a:tailEnd/>
          </a:ln>
        </p:spPr>
        <p:txBody>
          <a:bodyPr/>
          <a:lstStyle/>
          <a:p>
            <a:pPr algn="just"/>
            <a:endParaRPr lang="en-GB" sz="2400" dirty="0">
              <a:ea typeface="Times New Roman" pitchFamily="18" charset="0"/>
              <a:cs typeface="Arial Narrow" pitchFamily="34" charset="0"/>
            </a:endParaRPr>
          </a:p>
        </p:txBody>
      </p:sp>
      <p:sp>
        <p:nvSpPr>
          <p:cNvPr id="20" name="Rectangle 28"/>
          <p:cNvSpPr>
            <a:spLocks noChangeArrowheads="1"/>
          </p:cNvSpPr>
          <p:nvPr/>
        </p:nvSpPr>
        <p:spPr bwMode="auto">
          <a:xfrm>
            <a:off x="540875" y="2552694"/>
            <a:ext cx="2232025" cy="700088"/>
          </a:xfrm>
          <a:prstGeom prst="rect">
            <a:avLst/>
          </a:prstGeom>
          <a:noFill/>
          <a:ln w="9525">
            <a:noFill/>
            <a:miter lim="800000"/>
            <a:headEnd/>
            <a:tailEnd/>
          </a:ln>
        </p:spPr>
        <p:txBody>
          <a:bodyPr/>
          <a:lstStyle/>
          <a:p>
            <a:pPr algn="just"/>
            <a:endParaRPr lang="en-GB" sz="2000" dirty="0">
              <a:ea typeface="Times New Roman" pitchFamily="18" charset="0"/>
              <a:cs typeface="Arial Narrow" pitchFamily="34" charset="0"/>
            </a:endParaRPr>
          </a:p>
        </p:txBody>
      </p:sp>
      <p:graphicFrame>
        <p:nvGraphicFramePr>
          <p:cNvPr id="3" name="表格 2"/>
          <p:cNvGraphicFramePr>
            <a:graphicFrameLocks noGrp="1"/>
          </p:cNvGraphicFramePr>
          <p:nvPr>
            <p:extLst>
              <p:ext uri="{D42A27DB-BD31-4B8C-83A1-F6EECF244321}">
                <p14:modId xmlns:p14="http://schemas.microsoft.com/office/powerpoint/2010/main" val="257078442"/>
              </p:ext>
            </p:extLst>
          </p:nvPr>
        </p:nvGraphicFramePr>
        <p:xfrm>
          <a:off x="209500" y="1585670"/>
          <a:ext cx="8782050" cy="3444240"/>
        </p:xfrm>
        <a:graphic>
          <a:graphicData uri="http://schemas.openxmlformats.org/drawingml/2006/table">
            <a:tbl>
              <a:tblPr firstRow="1" bandRow="1">
                <a:tableStyleId>{5C22544A-7EE6-4342-B048-85BDC9FD1C3A}</a:tableStyleId>
              </a:tblPr>
              <a:tblGrid>
                <a:gridCol w="3033048"/>
                <a:gridCol w="5749002"/>
              </a:tblGrid>
              <a:tr h="370840">
                <a:tc>
                  <a:txBody>
                    <a:bodyPr/>
                    <a:lstStyle/>
                    <a:p>
                      <a:pPr algn="just"/>
                      <a:r>
                        <a:rPr lang="en-GB" altLang="zh-CN" sz="1600" b="1" dirty="0" smtClean="0">
                          <a:latin typeface="Times New Roman" pitchFamily="18" charset="0"/>
                          <a:ea typeface="Times New Roman" pitchFamily="18" charset="0"/>
                          <a:cs typeface="Times New Roman" pitchFamily="18" charset="0"/>
                        </a:rPr>
                        <a:t>Do not use</a:t>
                      </a:r>
                    </a:p>
                    <a:p>
                      <a:pPr algn="just"/>
                      <a:r>
                        <a:rPr lang="zh-CN" altLang="de-DE" sz="1600" b="1" dirty="0" smtClean="0">
                          <a:latin typeface="Times New Roman" pitchFamily="18" charset="0"/>
                          <a:ea typeface="Times New Roman" pitchFamily="18" charset="0"/>
                          <a:cs typeface="Times New Roman" pitchFamily="18" charset="0"/>
                        </a:rPr>
                        <a:t>不要用</a:t>
                      </a:r>
                      <a:endParaRPr lang="en-GB" altLang="zh-CN" sz="1600" dirty="0" smtClean="0">
                        <a:latin typeface="Times New Roman" pitchFamily="18" charset="0"/>
                        <a:ea typeface="Times New Roman" pitchFamily="18" charset="0"/>
                        <a:cs typeface="Times New Roman" pitchFamily="18" charset="0"/>
                      </a:endParaRPr>
                    </a:p>
                    <a:p>
                      <a:endParaRPr lang="zh-CN" altLang="en-US" sz="1600" dirty="0">
                        <a:latin typeface="Times New Roman" pitchFamily="18" charset="0"/>
                        <a:cs typeface="Times New Roman" pitchFamily="18" charset="0"/>
                      </a:endParaRPr>
                    </a:p>
                  </a:txBody>
                  <a:tcPr/>
                </a:tc>
                <a:tc>
                  <a:txBody>
                    <a:bodyPr/>
                    <a:lstStyle/>
                    <a:p>
                      <a:pPr algn="just"/>
                      <a:r>
                        <a:rPr lang="en-GB" altLang="zh-CN" sz="1600" b="1" dirty="0" smtClean="0">
                          <a:latin typeface="Times New Roman" pitchFamily="18" charset="0"/>
                          <a:ea typeface="Times New Roman" pitchFamily="18" charset="0"/>
                          <a:cs typeface="Times New Roman" pitchFamily="18" charset="0"/>
                        </a:rPr>
                        <a:t>Use instead</a:t>
                      </a:r>
                      <a:r>
                        <a:rPr lang="zh-CN" altLang="de-DE" sz="1600" b="1" dirty="0" smtClean="0">
                          <a:latin typeface="Times New Roman" pitchFamily="18" charset="0"/>
                          <a:ea typeface="Times New Roman" pitchFamily="18" charset="0"/>
                          <a:cs typeface="Times New Roman" pitchFamily="18" charset="0"/>
                        </a:rPr>
                        <a:t> </a:t>
                      </a:r>
                    </a:p>
                    <a:p>
                      <a:pPr algn="just"/>
                      <a:r>
                        <a:rPr lang="zh-CN" altLang="de-DE" sz="1600" b="1" dirty="0" smtClean="0">
                          <a:latin typeface="Times New Roman" pitchFamily="18" charset="0"/>
                          <a:ea typeface="Times New Roman" pitchFamily="18" charset="0"/>
                          <a:cs typeface="Times New Roman" pitchFamily="18" charset="0"/>
                        </a:rPr>
                        <a:t>代替用语</a:t>
                      </a:r>
                      <a:endParaRPr lang="en-GB" altLang="zh-CN" sz="1600" dirty="0" smtClean="0">
                        <a:latin typeface="Times New Roman" pitchFamily="18" charset="0"/>
                        <a:ea typeface="Times New Roman" pitchFamily="18" charset="0"/>
                        <a:cs typeface="Times New Roman" pitchFamily="18" charset="0"/>
                      </a:endParaRPr>
                    </a:p>
                    <a:p>
                      <a:endParaRPr lang="zh-CN" altLang="en-US" sz="1600" dirty="0">
                        <a:latin typeface="Times New Roman" pitchFamily="18" charset="0"/>
                        <a:cs typeface="Times New Roman" pitchFamily="18" charset="0"/>
                      </a:endParaRPr>
                    </a:p>
                  </a:txBody>
                  <a:tcPr/>
                </a:tc>
              </a:tr>
              <a:tr h="774980">
                <a:tc>
                  <a:txBody>
                    <a:bodyPr/>
                    <a:lstStyle/>
                    <a:p>
                      <a:pPr algn="just"/>
                      <a:r>
                        <a:rPr lang="en-GB" altLang="zh-CN" sz="1600" dirty="0" smtClean="0">
                          <a:latin typeface="Times New Roman" pitchFamily="18" charset="0"/>
                          <a:ea typeface="Times New Roman" pitchFamily="18" charset="0"/>
                          <a:cs typeface="Times New Roman" pitchFamily="18" charset="0"/>
                        </a:rPr>
                        <a:t>“That’s not true”</a:t>
                      </a:r>
                    </a:p>
                    <a:p>
                      <a:pPr algn="just"/>
                      <a:r>
                        <a:rPr lang="zh-CN" altLang="de-DE" sz="1600" dirty="0" smtClean="0">
                          <a:latin typeface="Times New Roman" pitchFamily="18" charset="0"/>
                          <a:ea typeface="Times New Roman" pitchFamily="18" charset="0"/>
                          <a:cs typeface="Times New Roman" pitchFamily="18" charset="0"/>
                        </a:rPr>
                        <a:t>这不是真的</a:t>
                      </a:r>
                      <a:endParaRPr lang="en-GB" altLang="zh-CN" sz="1600" dirty="0">
                        <a:latin typeface="Times New Roman" pitchFamily="18" charset="0"/>
                        <a:ea typeface="Times New Roman" pitchFamily="18" charset="0"/>
                        <a:cs typeface="Times New Roman" pitchFamily="18" charset="0"/>
                      </a:endParaRPr>
                    </a:p>
                  </a:txBody>
                  <a:tcPr/>
                </a:tc>
                <a:tc>
                  <a:txBody>
                    <a:bodyPr/>
                    <a:lstStyle/>
                    <a:p>
                      <a:pPr algn="just"/>
                      <a:r>
                        <a:rPr lang="en-GB" altLang="zh-CN" sz="1600" dirty="0" smtClean="0">
                          <a:latin typeface="Times New Roman" pitchFamily="18" charset="0"/>
                          <a:ea typeface="Times New Roman" pitchFamily="18" charset="0"/>
                          <a:cs typeface="Times New Roman" pitchFamily="18" charset="0"/>
                        </a:rPr>
                        <a:t>“This is probably a misunderstanding. Please give me a chance to check the situation…”</a:t>
                      </a:r>
                    </a:p>
                    <a:p>
                      <a:pPr algn="just"/>
                      <a:r>
                        <a:rPr lang="zh-CN" altLang="de-DE" sz="1600" dirty="0" smtClean="0">
                          <a:latin typeface="Times New Roman" pitchFamily="18" charset="0"/>
                          <a:ea typeface="Times New Roman" pitchFamily="18" charset="0"/>
                          <a:cs typeface="Times New Roman" pitchFamily="18" charset="0"/>
                        </a:rPr>
                        <a:t>“这可能是一</a:t>
                      </a:r>
                      <a:r>
                        <a:rPr lang="zh-CN" altLang="en-US" sz="1600" dirty="0" smtClean="0">
                          <a:latin typeface="Times New Roman" pitchFamily="18" charset="0"/>
                          <a:ea typeface="Times New Roman" pitchFamily="18" charset="0"/>
                          <a:cs typeface="Times New Roman" pitchFamily="18" charset="0"/>
                        </a:rPr>
                        <a:t>个</a:t>
                      </a:r>
                      <a:r>
                        <a:rPr lang="zh-CN" altLang="de-DE" sz="1600" dirty="0" smtClean="0">
                          <a:latin typeface="Times New Roman" pitchFamily="18" charset="0"/>
                          <a:ea typeface="Times New Roman" pitchFamily="18" charset="0"/>
                          <a:cs typeface="Times New Roman" pitchFamily="18" charset="0"/>
                        </a:rPr>
                        <a:t>误会。请给我一个机会调查一下情况</a:t>
                      </a:r>
                      <a:r>
                        <a:rPr lang="de-DE" altLang="zh-CN" sz="1600" dirty="0" smtClean="0">
                          <a:latin typeface="Times New Roman" pitchFamily="18" charset="0"/>
                          <a:ea typeface="Times New Roman" pitchFamily="18" charset="0"/>
                          <a:cs typeface="Times New Roman" pitchFamily="18" charset="0"/>
                        </a:rPr>
                        <a:t>...“</a:t>
                      </a:r>
                      <a:endParaRPr lang="en-GB" altLang="zh-CN" sz="1600" dirty="0" smtClean="0">
                        <a:latin typeface="Times New Roman" pitchFamily="18" charset="0"/>
                        <a:ea typeface="Times New Roman" pitchFamily="18" charset="0"/>
                        <a:cs typeface="Times New Roman" pitchFamily="18" charset="0"/>
                      </a:endParaRPr>
                    </a:p>
                    <a:p>
                      <a:endParaRPr lang="zh-CN" altLang="en-US" sz="1600" dirty="0">
                        <a:latin typeface="Times New Roman" pitchFamily="18" charset="0"/>
                        <a:cs typeface="Times New Roman" pitchFamily="18" charset="0"/>
                      </a:endParaRPr>
                    </a:p>
                  </a:txBody>
                  <a:tcPr/>
                </a:tc>
              </a:tr>
              <a:tr h="370840">
                <a:tc>
                  <a:txBody>
                    <a:bodyPr/>
                    <a:lstStyle/>
                    <a:p>
                      <a:pPr algn="just"/>
                      <a:r>
                        <a:rPr lang="en-GB" altLang="zh-CN" sz="1600" dirty="0" smtClean="0">
                          <a:latin typeface="Times New Roman" pitchFamily="18" charset="0"/>
                          <a:ea typeface="Times New Roman" pitchFamily="18" charset="0"/>
                          <a:cs typeface="Times New Roman" pitchFamily="18" charset="0"/>
                        </a:rPr>
                        <a:t>“Well it is like this”, “Because it is”</a:t>
                      </a:r>
                      <a:r>
                        <a:rPr lang="zh-CN" altLang="de-DE" sz="1600" dirty="0" smtClean="0">
                          <a:latin typeface="Times New Roman" pitchFamily="18" charset="0"/>
                          <a:ea typeface="Times New Roman" pitchFamily="18" charset="0"/>
                          <a:cs typeface="Times New Roman" pitchFamily="18" charset="0"/>
                        </a:rPr>
                        <a:t> “好像如此。因为它是”</a:t>
                      </a:r>
                      <a:endParaRPr lang="en-GB" altLang="zh-CN" sz="1600" dirty="0" smtClean="0">
                        <a:latin typeface="Times New Roman" pitchFamily="18" charset="0"/>
                        <a:ea typeface="Times New Roman" pitchFamily="18" charset="0"/>
                        <a:cs typeface="Times New Roman" pitchFamily="18" charset="0"/>
                      </a:endParaRPr>
                    </a:p>
                    <a:p>
                      <a:endParaRPr lang="zh-CN" altLang="en-US" sz="1600" dirty="0">
                        <a:latin typeface="Times New Roman" pitchFamily="18" charset="0"/>
                        <a:cs typeface="Times New Roman" pitchFamily="18" charset="0"/>
                      </a:endParaRPr>
                    </a:p>
                  </a:txBody>
                  <a:tcPr/>
                </a:tc>
                <a:tc>
                  <a:txBody>
                    <a:bodyPr/>
                    <a:lstStyle/>
                    <a:p>
                      <a:pPr algn="just"/>
                      <a:r>
                        <a:rPr lang="en-GB" altLang="zh-CN" sz="1600" dirty="0" smtClean="0">
                          <a:latin typeface="Times New Roman" pitchFamily="18" charset="0"/>
                          <a:ea typeface="Times New Roman" pitchFamily="18" charset="0"/>
                          <a:cs typeface="Times New Roman" pitchFamily="18" charset="0"/>
                        </a:rPr>
                        <a:t>“Unfortunately the technical (given, present etc.) circumstances do not provide the possibility to…. an alternative/option would be to….” </a:t>
                      </a:r>
                    </a:p>
                    <a:p>
                      <a:pPr algn="just"/>
                      <a:r>
                        <a:rPr lang="en-GB" altLang="zh-CN" sz="1600" dirty="0" smtClean="0">
                          <a:latin typeface="Times New Roman" pitchFamily="18" charset="0"/>
                          <a:ea typeface="Times New Roman" pitchFamily="18" charset="0"/>
                          <a:cs typeface="Times New Roman" pitchFamily="18" charset="0"/>
                        </a:rPr>
                        <a:t>“</a:t>
                      </a:r>
                      <a:r>
                        <a:rPr lang="zh-CN" altLang="de-DE" sz="1600" dirty="0" smtClean="0">
                          <a:latin typeface="Times New Roman" pitchFamily="18" charset="0"/>
                          <a:ea typeface="Times New Roman" pitchFamily="18" charset="0"/>
                          <a:cs typeface="Times New Roman" pitchFamily="18" charset="0"/>
                        </a:rPr>
                        <a:t>很抱歉，目前的技术不能提供这样的可能性</a:t>
                      </a:r>
                      <a:r>
                        <a:rPr lang="de-DE" altLang="zh-CN" sz="1600" dirty="0" smtClean="0">
                          <a:latin typeface="Times New Roman" pitchFamily="18" charset="0"/>
                          <a:ea typeface="Times New Roman" pitchFamily="18" charset="0"/>
                          <a:cs typeface="Times New Roman" pitchFamily="18" charset="0"/>
                        </a:rPr>
                        <a:t>…, </a:t>
                      </a:r>
                      <a:r>
                        <a:rPr lang="zh-CN" altLang="de-DE" sz="1600" dirty="0" smtClean="0">
                          <a:latin typeface="Times New Roman" pitchFamily="18" charset="0"/>
                          <a:ea typeface="Times New Roman" pitchFamily="18" charset="0"/>
                          <a:cs typeface="Times New Roman" pitchFamily="18" charset="0"/>
                        </a:rPr>
                        <a:t>您看是否可以选择其它的可能性</a:t>
                      </a:r>
                      <a:r>
                        <a:rPr lang="de-DE" altLang="zh-CN" sz="1600" dirty="0" smtClean="0">
                          <a:latin typeface="Times New Roman" pitchFamily="18" charset="0"/>
                          <a:ea typeface="Times New Roman" pitchFamily="18" charset="0"/>
                          <a:cs typeface="Times New Roman" pitchFamily="18" charset="0"/>
                        </a:rPr>
                        <a:t>…</a:t>
                      </a:r>
                    </a:p>
                    <a:p>
                      <a:endParaRPr lang="zh-CN" altLang="en-US" sz="1600" dirty="0">
                        <a:latin typeface="Times New Roman" pitchFamily="18" charset="0"/>
                        <a:cs typeface="Times New Roman" pitchFamily="18" charset="0"/>
                      </a:endParaRPr>
                    </a:p>
                  </a:txBody>
                  <a:tcPr/>
                </a:tc>
              </a:tr>
            </a:tbl>
          </a:graphicData>
        </a:graphic>
      </p:graphicFrame>
    </p:spTree>
    <p:extLst>
      <p:ext uri="{BB962C8B-B14F-4D97-AF65-F5344CB8AC3E}">
        <p14:creationId xmlns:p14="http://schemas.microsoft.com/office/powerpoint/2010/main" val="209852622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p:cNvSpPr>
            <a:spLocks noGrp="1"/>
          </p:cNvSpPr>
          <p:nvPr>
            <p:ph type="sldNum" sz="quarter" idx="12"/>
          </p:nvPr>
        </p:nvSpPr>
        <p:spPr/>
        <p:txBody>
          <a:bodyPr/>
          <a:lstStyle/>
          <a:p>
            <a:pPr>
              <a:defRPr/>
            </a:pPr>
            <a:fld id="{FCD8EF8A-8D1F-45A7-B3EF-59D8954F57D3}" type="slidenum">
              <a:rPr lang="de-DE" smtClean="0"/>
              <a:pPr>
                <a:defRPr/>
              </a:pPr>
              <a:t>30</a:t>
            </a:fld>
            <a:endParaRPr lang="de-DE"/>
          </a:p>
        </p:txBody>
      </p:sp>
      <p:sp>
        <p:nvSpPr>
          <p:cNvPr id="9" name="Rectangle 2"/>
          <p:cNvSpPr txBox="1">
            <a:spLocks noChangeArrowheads="1"/>
          </p:cNvSpPr>
          <p:nvPr/>
        </p:nvSpPr>
        <p:spPr>
          <a:xfrm>
            <a:off x="214977" y="141960"/>
            <a:ext cx="7543800" cy="1431925"/>
          </a:xfrm>
          <a:prstGeom prst="rect">
            <a:avLst/>
          </a:prstGeom>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b="1" i="0" u="none" strike="noStrike" kern="1200" cap="none" spc="0" normalizeH="0" baseline="0" noProof="0" dirty="0" smtClean="0">
                <a:ln>
                  <a:noFill/>
                </a:ln>
                <a:solidFill>
                  <a:schemeClr val="tx2"/>
                </a:solidFill>
                <a:uLnTx/>
                <a:uFillTx/>
                <a:latin typeface="Times New Roman" pitchFamily="18" charset="0"/>
                <a:ea typeface="+mj-ea"/>
                <a:cs typeface="Times New Roman" pitchFamily="18" charset="0"/>
              </a:rPr>
              <a:t>Communication Killers IV</a:t>
            </a:r>
            <a:r>
              <a:rPr kumimoji="0" lang="zh-CN" altLang="de-DE" b="1" i="0" u="none" strike="noStrike" kern="1200" cap="none" spc="0" normalizeH="0" baseline="0" noProof="0" dirty="0" smtClean="0">
                <a:ln>
                  <a:noFill/>
                </a:ln>
                <a:solidFill>
                  <a:schemeClr val="tx2"/>
                </a:solidFill>
                <a:uLnTx/>
                <a:uFillTx/>
                <a:latin typeface="Times New Roman" pitchFamily="18" charset="0"/>
                <a:ea typeface="宋体" charset="-122"/>
                <a:cs typeface="Times New Roman" pitchFamily="18" charset="0"/>
              </a:rPr>
              <a:t> </a:t>
            </a:r>
            <a:r>
              <a:rPr kumimoji="0" lang="de-DE" altLang="zh-CN" b="1" i="0" u="none" strike="noStrike" kern="1200" cap="none" spc="0" normalizeH="0" baseline="0" noProof="0" dirty="0" smtClean="0">
                <a:ln>
                  <a:noFill/>
                </a:ln>
                <a:solidFill>
                  <a:schemeClr val="tx2"/>
                </a:solidFill>
                <a:uLnTx/>
                <a:uFillTx/>
                <a:latin typeface="Times New Roman" pitchFamily="18" charset="0"/>
                <a:ea typeface="宋体" charset="-122"/>
                <a:cs typeface="Times New Roman" pitchFamily="18" charset="0"/>
              </a:rPr>
              <a:t/>
            </a:r>
            <a:br>
              <a:rPr kumimoji="0" lang="de-DE" altLang="zh-CN" b="1" i="0" u="none" strike="noStrike" kern="1200" cap="none" spc="0" normalizeH="0" baseline="0" noProof="0" dirty="0" smtClean="0">
                <a:ln>
                  <a:noFill/>
                </a:ln>
                <a:solidFill>
                  <a:schemeClr val="tx2"/>
                </a:solidFill>
                <a:uLnTx/>
                <a:uFillTx/>
                <a:latin typeface="Times New Roman" pitchFamily="18" charset="0"/>
                <a:ea typeface="宋体" charset="-122"/>
                <a:cs typeface="Times New Roman" pitchFamily="18" charset="0"/>
              </a:rPr>
            </a:br>
            <a:r>
              <a:rPr kumimoji="0" lang="zh-CN" altLang="de-DE" b="1" i="0" u="none" strike="noStrike" kern="1200" cap="none" spc="0" normalizeH="0" baseline="0" noProof="0" dirty="0" smtClean="0">
                <a:ln>
                  <a:noFill/>
                </a:ln>
                <a:solidFill>
                  <a:schemeClr val="tx2"/>
                </a:solidFill>
                <a:uLnTx/>
                <a:uFillTx/>
                <a:latin typeface="Times New Roman" pitchFamily="18" charset="0"/>
                <a:ea typeface="宋体" charset="-122"/>
                <a:cs typeface="Times New Roman" pitchFamily="18" charset="0"/>
              </a:rPr>
              <a:t>沟通杀手 </a:t>
            </a:r>
            <a:r>
              <a:rPr kumimoji="0" lang="de-DE" altLang="zh-CN" b="1" i="0" u="none" strike="noStrike" kern="1200" cap="none" spc="0" normalizeH="0" baseline="0" noProof="0" dirty="0" smtClean="0">
                <a:ln>
                  <a:noFill/>
                </a:ln>
                <a:solidFill>
                  <a:schemeClr val="tx2"/>
                </a:solidFill>
                <a:uLnTx/>
                <a:uFillTx/>
                <a:latin typeface="Times New Roman" pitchFamily="18" charset="0"/>
                <a:ea typeface="宋体" charset="-122"/>
                <a:cs typeface="Times New Roman" pitchFamily="18" charset="0"/>
              </a:rPr>
              <a:t>IV</a:t>
            </a:r>
            <a:endParaRPr kumimoji="0" lang="en-GB" b="1" i="0" u="none" strike="noStrike" kern="1200" cap="none" spc="0" normalizeH="0" baseline="0" noProof="0" dirty="0" smtClean="0">
              <a:ln>
                <a:noFill/>
              </a:ln>
              <a:solidFill>
                <a:schemeClr val="tx2"/>
              </a:solidFill>
              <a:uLnTx/>
              <a:uFillTx/>
              <a:latin typeface="Times New Roman" pitchFamily="18" charset="0"/>
              <a:ea typeface="+mj-ea"/>
              <a:cs typeface="Times New Roman" pitchFamily="18" charset="0"/>
            </a:endParaRPr>
          </a:p>
        </p:txBody>
      </p:sp>
      <p:sp>
        <p:nvSpPr>
          <p:cNvPr id="17" name="Rectangle 26"/>
          <p:cNvSpPr>
            <a:spLocks noChangeArrowheads="1"/>
          </p:cNvSpPr>
          <p:nvPr/>
        </p:nvSpPr>
        <p:spPr bwMode="auto">
          <a:xfrm>
            <a:off x="589862" y="1622190"/>
            <a:ext cx="2232025" cy="778107"/>
          </a:xfrm>
          <a:prstGeom prst="rect">
            <a:avLst/>
          </a:prstGeom>
          <a:noFill/>
          <a:ln w="9525">
            <a:noFill/>
            <a:miter lim="800000"/>
            <a:headEnd/>
            <a:tailEnd/>
          </a:ln>
        </p:spPr>
        <p:txBody>
          <a:bodyPr/>
          <a:lstStyle/>
          <a:p>
            <a:pPr algn="just"/>
            <a:endParaRPr lang="en-GB" sz="2400" dirty="0">
              <a:ea typeface="Times New Roman" pitchFamily="18" charset="0"/>
              <a:cs typeface="Arial Narrow" pitchFamily="34" charset="0"/>
            </a:endParaRPr>
          </a:p>
        </p:txBody>
      </p:sp>
      <p:sp>
        <p:nvSpPr>
          <p:cNvPr id="18" name="Rectangle 27"/>
          <p:cNvSpPr>
            <a:spLocks noChangeArrowheads="1"/>
          </p:cNvSpPr>
          <p:nvPr/>
        </p:nvSpPr>
        <p:spPr bwMode="auto">
          <a:xfrm>
            <a:off x="2854545" y="1622191"/>
            <a:ext cx="5832475" cy="865187"/>
          </a:xfrm>
          <a:prstGeom prst="rect">
            <a:avLst/>
          </a:prstGeom>
          <a:noFill/>
          <a:ln w="9525">
            <a:noFill/>
            <a:miter lim="800000"/>
            <a:headEnd/>
            <a:tailEnd/>
          </a:ln>
        </p:spPr>
        <p:txBody>
          <a:bodyPr/>
          <a:lstStyle/>
          <a:p>
            <a:pPr algn="just"/>
            <a:endParaRPr lang="en-GB" sz="2400" dirty="0">
              <a:ea typeface="Times New Roman" pitchFamily="18" charset="0"/>
              <a:cs typeface="Arial Narrow" pitchFamily="34" charset="0"/>
            </a:endParaRPr>
          </a:p>
        </p:txBody>
      </p:sp>
      <p:sp>
        <p:nvSpPr>
          <p:cNvPr id="20" name="Rectangle 28"/>
          <p:cNvSpPr>
            <a:spLocks noChangeArrowheads="1"/>
          </p:cNvSpPr>
          <p:nvPr/>
        </p:nvSpPr>
        <p:spPr bwMode="auto">
          <a:xfrm>
            <a:off x="540875" y="2552694"/>
            <a:ext cx="2232025" cy="700088"/>
          </a:xfrm>
          <a:prstGeom prst="rect">
            <a:avLst/>
          </a:prstGeom>
          <a:noFill/>
          <a:ln w="9525">
            <a:noFill/>
            <a:miter lim="800000"/>
            <a:headEnd/>
            <a:tailEnd/>
          </a:ln>
        </p:spPr>
        <p:txBody>
          <a:bodyPr/>
          <a:lstStyle/>
          <a:p>
            <a:pPr algn="just"/>
            <a:endParaRPr lang="en-GB" sz="2000" dirty="0">
              <a:ea typeface="Times New Roman" pitchFamily="18" charset="0"/>
              <a:cs typeface="Arial Narrow" pitchFamily="34" charset="0"/>
            </a:endParaRPr>
          </a:p>
        </p:txBody>
      </p:sp>
      <p:graphicFrame>
        <p:nvGraphicFramePr>
          <p:cNvPr id="3" name="表格 2"/>
          <p:cNvGraphicFramePr>
            <a:graphicFrameLocks noGrp="1"/>
          </p:cNvGraphicFramePr>
          <p:nvPr>
            <p:extLst>
              <p:ext uri="{D42A27DB-BD31-4B8C-83A1-F6EECF244321}">
                <p14:modId xmlns:p14="http://schemas.microsoft.com/office/powerpoint/2010/main" val="2020730378"/>
              </p:ext>
            </p:extLst>
          </p:nvPr>
        </p:nvGraphicFramePr>
        <p:xfrm>
          <a:off x="167302" y="1376120"/>
          <a:ext cx="8782050" cy="4175760"/>
        </p:xfrm>
        <a:graphic>
          <a:graphicData uri="http://schemas.openxmlformats.org/drawingml/2006/table">
            <a:tbl>
              <a:tblPr firstRow="1" bandRow="1">
                <a:tableStyleId>{5C22544A-7EE6-4342-B048-85BDC9FD1C3A}</a:tableStyleId>
              </a:tblPr>
              <a:tblGrid>
                <a:gridCol w="3299798"/>
                <a:gridCol w="5482252"/>
              </a:tblGrid>
              <a:tr h="370840">
                <a:tc>
                  <a:txBody>
                    <a:bodyPr/>
                    <a:lstStyle/>
                    <a:p>
                      <a:pPr algn="just"/>
                      <a:r>
                        <a:rPr lang="en-GB" altLang="zh-CN" sz="1600" b="1" dirty="0" smtClean="0">
                          <a:latin typeface="Times New Roman" pitchFamily="18" charset="0"/>
                          <a:ea typeface="Times New Roman" pitchFamily="18" charset="0"/>
                          <a:cs typeface="Times New Roman" pitchFamily="18" charset="0"/>
                        </a:rPr>
                        <a:t>Do not use</a:t>
                      </a:r>
                    </a:p>
                    <a:p>
                      <a:pPr algn="just"/>
                      <a:r>
                        <a:rPr lang="zh-CN" altLang="de-DE" sz="1600" b="1" dirty="0" smtClean="0">
                          <a:latin typeface="Times New Roman" pitchFamily="18" charset="0"/>
                          <a:ea typeface="Times New Roman" pitchFamily="18" charset="0"/>
                          <a:cs typeface="Times New Roman" pitchFamily="18" charset="0"/>
                        </a:rPr>
                        <a:t>不要用</a:t>
                      </a:r>
                      <a:endParaRPr lang="en-GB" altLang="zh-CN" sz="1600" dirty="0" smtClean="0">
                        <a:latin typeface="Times New Roman" pitchFamily="18" charset="0"/>
                        <a:ea typeface="Times New Roman" pitchFamily="18" charset="0"/>
                        <a:cs typeface="Times New Roman" pitchFamily="18" charset="0"/>
                      </a:endParaRPr>
                    </a:p>
                    <a:p>
                      <a:endParaRPr lang="zh-CN" altLang="en-US" sz="1600" dirty="0">
                        <a:latin typeface="Times New Roman" pitchFamily="18" charset="0"/>
                        <a:cs typeface="Times New Roman" pitchFamily="18" charset="0"/>
                      </a:endParaRPr>
                    </a:p>
                  </a:txBody>
                  <a:tcPr/>
                </a:tc>
                <a:tc>
                  <a:txBody>
                    <a:bodyPr/>
                    <a:lstStyle/>
                    <a:p>
                      <a:pPr algn="just"/>
                      <a:r>
                        <a:rPr lang="en-GB" altLang="zh-CN" sz="1600" b="1" dirty="0" smtClean="0">
                          <a:latin typeface="Times New Roman" pitchFamily="18" charset="0"/>
                          <a:ea typeface="Times New Roman" pitchFamily="18" charset="0"/>
                          <a:cs typeface="Times New Roman" pitchFamily="18" charset="0"/>
                        </a:rPr>
                        <a:t>Use instead</a:t>
                      </a:r>
                      <a:r>
                        <a:rPr lang="zh-CN" altLang="de-DE" sz="1600" b="1" dirty="0" smtClean="0">
                          <a:latin typeface="Times New Roman" pitchFamily="18" charset="0"/>
                          <a:ea typeface="Times New Roman" pitchFamily="18" charset="0"/>
                          <a:cs typeface="Times New Roman" pitchFamily="18" charset="0"/>
                        </a:rPr>
                        <a:t> </a:t>
                      </a:r>
                    </a:p>
                    <a:p>
                      <a:pPr algn="just"/>
                      <a:r>
                        <a:rPr lang="zh-CN" altLang="de-DE" sz="1600" b="1" dirty="0" smtClean="0">
                          <a:latin typeface="Times New Roman" pitchFamily="18" charset="0"/>
                          <a:ea typeface="Times New Roman" pitchFamily="18" charset="0"/>
                          <a:cs typeface="Times New Roman" pitchFamily="18" charset="0"/>
                        </a:rPr>
                        <a:t>代替用语</a:t>
                      </a:r>
                      <a:endParaRPr lang="en-GB" altLang="zh-CN" sz="1600" dirty="0" smtClean="0">
                        <a:latin typeface="Times New Roman" pitchFamily="18" charset="0"/>
                        <a:ea typeface="Times New Roman" pitchFamily="18" charset="0"/>
                        <a:cs typeface="Times New Roman" pitchFamily="18" charset="0"/>
                      </a:endParaRPr>
                    </a:p>
                    <a:p>
                      <a:endParaRPr lang="zh-CN" altLang="en-US" sz="1600" dirty="0">
                        <a:latin typeface="Times New Roman" pitchFamily="18" charset="0"/>
                        <a:cs typeface="Times New Roman" pitchFamily="18" charset="0"/>
                      </a:endParaRPr>
                    </a:p>
                  </a:txBody>
                  <a:tcPr/>
                </a:tc>
              </a:tr>
              <a:tr h="774980">
                <a:tc>
                  <a:txBody>
                    <a:bodyPr/>
                    <a:lstStyle/>
                    <a:p>
                      <a:pPr algn="just"/>
                      <a:r>
                        <a:rPr lang="en-GB" altLang="zh-CN" sz="1600" dirty="0" smtClean="0">
                          <a:latin typeface="Times New Roman" pitchFamily="18" charset="0"/>
                          <a:ea typeface="Times New Roman" pitchFamily="18" charset="0"/>
                          <a:cs typeface="Times New Roman" pitchFamily="18" charset="0"/>
                        </a:rPr>
                        <a:t>“We never had this situation…”</a:t>
                      </a:r>
                    </a:p>
                    <a:p>
                      <a:pPr algn="just"/>
                      <a:r>
                        <a:rPr lang="zh-CN" altLang="de-DE" sz="1600" dirty="0" smtClean="0">
                          <a:latin typeface="Times New Roman" pitchFamily="18" charset="0"/>
                          <a:ea typeface="Times New Roman" pitchFamily="18" charset="0"/>
                          <a:cs typeface="Times New Roman" pitchFamily="18" charset="0"/>
                        </a:rPr>
                        <a:t>我们从来就没有这种情况．．．</a:t>
                      </a:r>
                      <a:endParaRPr lang="de-DE" altLang="zh-CN" sz="1600" dirty="0" smtClean="0">
                        <a:latin typeface="Times New Roman" pitchFamily="18" charset="0"/>
                        <a:ea typeface="Times New Roman" pitchFamily="18" charset="0"/>
                        <a:cs typeface="Times New Roman" pitchFamily="18" charset="0"/>
                      </a:endParaRPr>
                    </a:p>
                    <a:p>
                      <a:pPr algn="just"/>
                      <a:endParaRPr lang="en-GB" altLang="zh-CN" sz="1600" dirty="0">
                        <a:latin typeface="Times New Roman" pitchFamily="18" charset="0"/>
                        <a:ea typeface="Times New Roman" pitchFamily="18" charset="0"/>
                        <a:cs typeface="Times New Roman" pitchFamily="18" charset="0"/>
                      </a:endParaRPr>
                    </a:p>
                  </a:txBody>
                  <a:tcPr/>
                </a:tc>
                <a:tc>
                  <a:txBody>
                    <a:bodyPr/>
                    <a:lstStyle/>
                    <a:p>
                      <a:r>
                        <a:rPr lang="en-GB" altLang="zh-CN" sz="1600" dirty="0" smtClean="0">
                          <a:latin typeface="Times New Roman" pitchFamily="18" charset="0"/>
                          <a:ea typeface="Times New Roman" pitchFamily="18" charset="0"/>
                          <a:cs typeface="Times New Roman" pitchFamily="18" charset="0"/>
                        </a:rPr>
                        <a:t>“I am sorry, this is also a new situation for me; please give me the chance to check what we can do…. May I call you back in 1 (or 2, 3, etc.) hour(s)? (</a:t>
                      </a:r>
                      <a:r>
                        <a:rPr lang="en-GB" altLang="zh-CN" sz="1600" i="1" dirty="0" smtClean="0">
                          <a:latin typeface="Times New Roman" pitchFamily="18" charset="0"/>
                          <a:ea typeface="Times New Roman" pitchFamily="18" charset="0"/>
                          <a:cs typeface="Times New Roman" pitchFamily="18" charset="0"/>
                        </a:rPr>
                        <a:t>You set the time frame)</a:t>
                      </a:r>
                      <a:endParaRPr lang="zh-CN" altLang="de-DE" sz="1600" dirty="0" smtClean="0">
                        <a:latin typeface="Times New Roman" pitchFamily="18" charset="0"/>
                        <a:ea typeface="Times New Roman" pitchFamily="18" charset="0"/>
                        <a:cs typeface="Times New Roman" pitchFamily="18" charset="0"/>
                      </a:endParaRPr>
                    </a:p>
                    <a:p>
                      <a:r>
                        <a:rPr lang="zh-CN" altLang="de-DE" sz="1600" dirty="0" smtClean="0">
                          <a:latin typeface="Times New Roman" pitchFamily="18" charset="0"/>
                          <a:ea typeface="Times New Roman" pitchFamily="18" charset="0"/>
                          <a:cs typeface="Times New Roman" pitchFamily="18" charset="0"/>
                        </a:rPr>
                        <a:t>”我很抱歉，这对于我们也是新的情况，请给我</a:t>
                      </a:r>
                      <a:r>
                        <a:rPr lang="zh-CN" altLang="en-US" sz="1600" dirty="0" smtClean="0">
                          <a:latin typeface="Times New Roman" pitchFamily="18" charset="0"/>
                          <a:ea typeface="Times New Roman" pitchFamily="18" charset="0"/>
                          <a:cs typeface="Times New Roman" pitchFamily="18" charset="0"/>
                        </a:rPr>
                        <a:t>时间</a:t>
                      </a:r>
                      <a:r>
                        <a:rPr lang="zh-CN" altLang="de-DE" sz="1600" dirty="0" smtClean="0">
                          <a:latin typeface="Times New Roman" pitchFamily="18" charset="0"/>
                          <a:ea typeface="Times New Roman" pitchFamily="18" charset="0"/>
                          <a:cs typeface="Times New Roman" pitchFamily="18" charset="0"/>
                        </a:rPr>
                        <a:t>调查一下看看我们能做些什么</a:t>
                      </a:r>
                      <a:r>
                        <a:rPr lang="de-DE" altLang="zh-CN" sz="1600" dirty="0" smtClean="0">
                          <a:latin typeface="Times New Roman" pitchFamily="18" charset="0"/>
                          <a:ea typeface="Times New Roman" pitchFamily="18" charset="0"/>
                          <a:cs typeface="Times New Roman" pitchFamily="18" charset="0"/>
                        </a:rPr>
                        <a:t>...</a:t>
                      </a:r>
                      <a:r>
                        <a:rPr lang="zh-CN" altLang="de-DE" sz="1600" dirty="0" smtClean="0">
                          <a:latin typeface="Times New Roman" pitchFamily="18" charset="0"/>
                          <a:ea typeface="Times New Roman" pitchFamily="18" charset="0"/>
                          <a:cs typeface="Times New Roman" pitchFamily="18" charset="0"/>
                        </a:rPr>
                        <a:t>。 </a:t>
                      </a:r>
                      <a:r>
                        <a:rPr lang="zh-CN" altLang="en-US" sz="1600" dirty="0" smtClean="0">
                          <a:latin typeface="Times New Roman" pitchFamily="18" charset="0"/>
                          <a:ea typeface="Times New Roman" pitchFamily="18" charset="0"/>
                          <a:cs typeface="Times New Roman" pitchFamily="18" charset="0"/>
                        </a:rPr>
                        <a:t>我能在</a:t>
                      </a:r>
                      <a:r>
                        <a:rPr lang="zh-CN" altLang="de-DE" sz="1600" dirty="0" smtClean="0">
                          <a:latin typeface="Times New Roman" pitchFamily="18" charset="0"/>
                          <a:ea typeface="Times New Roman" pitchFamily="18" charset="0"/>
                          <a:cs typeface="Times New Roman" pitchFamily="18" charset="0"/>
                        </a:rPr>
                        <a:t>１个（或</a:t>
                      </a:r>
                      <a:r>
                        <a:rPr lang="de-DE" altLang="zh-CN" sz="1600" dirty="0" smtClean="0">
                          <a:latin typeface="Times New Roman" pitchFamily="18" charset="0"/>
                          <a:ea typeface="Times New Roman" pitchFamily="18" charset="0"/>
                          <a:cs typeface="Times New Roman" pitchFamily="18" charset="0"/>
                        </a:rPr>
                        <a:t>2</a:t>
                      </a:r>
                      <a:r>
                        <a:rPr lang="zh-CN" altLang="de-DE" sz="1600" dirty="0" smtClean="0">
                          <a:latin typeface="Times New Roman" pitchFamily="18" charset="0"/>
                          <a:ea typeface="Times New Roman" pitchFamily="18" charset="0"/>
                          <a:cs typeface="Times New Roman" pitchFamily="18" charset="0"/>
                        </a:rPr>
                        <a:t>，</a:t>
                      </a:r>
                      <a:r>
                        <a:rPr lang="de-DE" altLang="zh-CN" sz="1600" dirty="0" smtClean="0">
                          <a:latin typeface="Times New Roman" pitchFamily="18" charset="0"/>
                          <a:ea typeface="Times New Roman" pitchFamily="18" charset="0"/>
                          <a:cs typeface="Times New Roman" pitchFamily="18" charset="0"/>
                        </a:rPr>
                        <a:t>3</a:t>
                      </a:r>
                      <a:r>
                        <a:rPr lang="zh-CN" altLang="de-DE" sz="1600" dirty="0" smtClean="0">
                          <a:latin typeface="Times New Roman" pitchFamily="18" charset="0"/>
                          <a:ea typeface="Times New Roman" pitchFamily="18" charset="0"/>
                          <a:cs typeface="Times New Roman" pitchFamily="18" charset="0"/>
                        </a:rPr>
                        <a:t>等）小时后给您回复电话么？（你设定的时间范围）</a:t>
                      </a:r>
                    </a:p>
                    <a:p>
                      <a:endParaRPr lang="zh-CN" altLang="en-US" sz="1600" dirty="0">
                        <a:latin typeface="Times New Roman" pitchFamily="18" charset="0"/>
                        <a:cs typeface="Times New Roman" pitchFamily="18" charset="0"/>
                      </a:endParaRPr>
                    </a:p>
                  </a:txBody>
                  <a:tcPr/>
                </a:tc>
              </a:tr>
              <a:tr h="370840">
                <a:tc>
                  <a:txBody>
                    <a:bodyPr/>
                    <a:lstStyle/>
                    <a:p>
                      <a:pPr algn="just"/>
                      <a:r>
                        <a:rPr lang="en-GB" altLang="zh-CN" sz="1600" dirty="0" smtClean="0">
                          <a:latin typeface="Times New Roman" pitchFamily="18" charset="0"/>
                          <a:ea typeface="Times New Roman" pitchFamily="18" charset="0"/>
                          <a:cs typeface="Times New Roman" pitchFamily="18" charset="0"/>
                        </a:rPr>
                        <a:t>“Usually yes, but” “normally…”</a:t>
                      </a:r>
                    </a:p>
                    <a:p>
                      <a:pPr algn="just"/>
                      <a:r>
                        <a:rPr lang="en-GB" altLang="zh-CN" sz="1600" dirty="0" smtClean="0">
                          <a:latin typeface="Times New Roman" pitchFamily="18" charset="0"/>
                          <a:ea typeface="Times New Roman" pitchFamily="18" charset="0"/>
                          <a:cs typeface="Times New Roman" pitchFamily="18" charset="0"/>
                        </a:rPr>
                        <a:t>“In general”</a:t>
                      </a:r>
                    </a:p>
                    <a:p>
                      <a:pPr algn="just"/>
                      <a:r>
                        <a:rPr lang="zh-CN" altLang="en-US" sz="1600" dirty="0" smtClean="0">
                          <a:latin typeface="Times New Roman" pitchFamily="18" charset="0"/>
                          <a:ea typeface="Times New Roman" pitchFamily="18" charset="0"/>
                          <a:cs typeface="Times New Roman" pitchFamily="18" charset="0"/>
                        </a:rPr>
                        <a:t>“通常是，但”</a:t>
                      </a:r>
                      <a:r>
                        <a:rPr lang="zh-CN" altLang="de-DE" sz="1600" dirty="0" smtClean="0">
                          <a:latin typeface="Times New Roman" pitchFamily="18" charset="0"/>
                          <a:ea typeface="Times New Roman" pitchFamily="18" charset="0"/>
                          <a:cs typeface="Times New Roman" pitchFamily="18" charset="0"/>
                        </a:rPr>
                        <a:t>，</a:t>
                      </a:r>
                      <a:r>
                        <a:rPr lang="zh-CN" altLang="en-US" sz="1600" dirty="0" smtClean="0">
                          <a:latin typeface="Times New Roman" pitchFamily="18" charset="0"/>
                          <a:ea typeface="Times New Roman" pitchFamily="18" charset="0"/>
                          <a:cs typeface="Times New Roman" pitchFamily="18" charset="0"/>
                        </a:rPr>
                        <a:t>“</a:t>
                      </a:r>
                      <a:r>
                        <a:rPr lang="zh-CN" altLang="de-DE" sz="1600" dirty="0" smtClean="0">
                          <a:latin typeface="Times New Roman" pitchFamily="18" charset="0"/>
                          <a:ea typeface="Times New Roman" pitchFamily="18" charset="0"/>
                          <a:cs typeface="Times New Roman" pitchFamily="18" charset="0"/>
                        </a:rPr>
                        <a:t>一般来说</a:t>
                      </a:r>
                      <a:r>
                        <a:rPr lang="zh-CN" altLang="en-US" sz="1600" dirty="0" smtClean="0">
                          <a:latin typeface="Times New Roman" pitchFamily="18" charset="0"/>
                          <a:ea typeface="Times New Roman" pitchFamily="18" charset="0"/>
                          <a:cs typeface="Times New Roman" pitchFamily="18" charset="0"/>
                        </a:rPr>
                        <a:t>”</a:t>
                      </a:r>
                      <a:r>
                        <a:rPr lang="zh-CN" altLang="de-DE" sz="1600" dirty="0" smtClean="0">
                          <a:latin typeface="Times New Roman" pitchFamily="18" charset="0"/>
                          <a:ea typeface="Times New Roman" pitchFamily="18" charset="0"/>
                          <a:cs typeface="Times New Roman" pitchFamily="18" charset="0"/>
                        </a:rPr>
                        <a:t>，</a:t>
                      </a:r>
                      <a:r>
                        <a:rPr lang="zh-CN" altLang="en-US" sz="1600" dirty="0" smtClean="0">
                          <a:latin typeface="Times New Roman" pitchFamily="18" charset="0"/>
                          <a:ea typeface="Times New Roman" pitchFamily="18" charset="0"/>
                          <a:cs typeface="Times New Roman" pitchFamily="18" charset="0"/>
                        </a:rPr>
                        <a:t>“总之”</a:t>
                      </a:r>
                      <a:endParaRPr lang="en-GB" altLang="zh-CN" sz="1600" dirty="0" smtClean="0">
                        <a:latin typeface="Times New Roman" pitchFamily="18" charset="0"/>
                        <a:ea typeface="Times New Roman" pitchFamily="18" charset="0"/>
                        <a:cs typeface="Times New Roman" pitchFamily="18" charset="0"/>
                      </a:endParaRPr>
                    </a:p>
                    <a:p>
                      <a:endParaRPr lang="zh-CN" altLang="en-US" sz="1600" b="1" dirty="0">
                        <a:latin typeface="Times New Roman" pitchFamily="18" charset="0"/>
                        <a:cs typeface="Times New Roman" pitchFamily="18" charset="0"/>
                      </a:endParaRPr>
                    </a:p>
                  </a:txBody>
                  <a:tcPr/>
                </a:tc>
                <a:tc>
                  <a:txBody>
                    <a:bodyPr/>
                    <a:lstStyle/>
                    <a:p>
                      <a:pPr algn="just"/>
                      <a:r>
                        <a:rPr lang="en-GB" altLang="zh-CN" sz="1600" b="1" dirty="0" smtClean="0">
                          <a:latin typeface="Times New Roman" pitchFamily="18" charset="0"/>
                          <a:ea typeface="Times New Roman" pitchFamily="18" charset="0"/>
                          <a:cs typeface="Times New Roman" pitchFamily="18" charset="0"/>
                        </a:rPr>
                        <a:t>Do not use these words at all to express something negative.</a:t>
                      </a:r>
                      <a:r>
                        <a:rPr lang="en-GB" altLang="zh-CN" sz="1600" dirty="0" smtClean="0">
                          <a:latin typeface="Times New Roman" pitchFamily="18" charset="0"/>
                          <a:ea typeface="Times New Roman" pitchFamily="18" charset="0"/>
                          <a:cs typeface="Times New Roman" pitchFamily="18" charset="0"/>
                        </a:rPr>
                        <a:t> You may use it in contexts such as… “Usually we do not…, but for you we will arrange…“</a:t>
                      </a:r>
                    </a:p>
                    <a:p>
                      <a:pPr algn="just"/>
                      <a:r>
                        <a:rPr lang="zh-CN" altLang="de-DE" sz="1600" dirty="0" smtClean="0">
                          <a:latin typeface="Times New Roman" pitchFamily="18" charset="0"/>
                          <a:ea typeface="Times New Roman" pitchFamily="18" charset="0"/>
                          <a:cs typeface="Times New Roman" pitchFamily="18" charset="0"/>
                        </a:rPr>
                        <a:t>不要使用这些语言来表达负面的东西。你可以使用，如</a:t>
                      </a:r>
                      <a:r>
                        <a:rPr lang="de-DE" altLang="zh-CN" sz="1600" dirty="0" smtClean="0">
                          <a:latin typeface="Times New Roman" pitchFamily="18" charset="0"/>
                          <a:ea typeface="Times New Roman" pitchFamily="18" charset="0"/>
                          <a:cs typeface="Times New Roman" pitchFamily="18" charset="0"/>
                        </a:rPr>
                        <a:t>...“</a:t>
                      </a:r>
                      <a:r>
                        <a:rPr lang="zh-CN" altLang="de-DE" sz="1600" dirty="0" smtClean="0">
                          <a:latin typeface="Times New Roman" pitchFamily="18" charset="0"/>
                          <a:ea typeface="Times New Roman" pitchFamily="18" charset="0"/>
                          <a:cs typeface="Times New Roman" pitchFamily="18" charset="0"/>
                        </a:rPr>
                        <a:t>通常我们不</a:t>
                      </a:r>
                      <a:r>
                        <a:rPr lang="de-DE" altLang="zh-CN" sz="1600" dirty="0" smtClean="0">
                          <a:latin typeface="Times New Roman" pitchFamily="18" charset="0"/>
                          <a:ea typeface="Times New Roman" pitchFamily="18" charset="0"/>
                          <a:cs typeface="Times New Roman" pitchFamily="18" charset="0"/>
                        </a:rPr>
                        <a:t>...</a:t>
                      </a:r>
                      <a:r>
                        <a:rPr lang="zh-CN" altLang="de-DE" sz="1600" dirty="0" smtClean="0">
                          <a:latin typeface="Times New Roman" pitchFamily="18" charset="0"/>
                          <a:ea typeface="Times New Roman" pitchFamily="18" charset="0"/>
                          <a:cs typeface="Times New Roman" pitchFamily="18" charset="0"/>
                        </a:rPr>
                        <a:t>，但我们会为您安排</a:t>
                      </a:r>
                      <a:r>
                        <a:rPr lang="de-DE" altLang="zh-CN" sz="1600" dirty="0" smtClean="0">
                          <a:latin typeface="Times New Roman" pitchFamily="18" charset="0"/>
                          <a:ea typeface="Times New Roman" pitchFamily="18" charset="0"/>
                          <a:cs typeface="Times New Roman" pitchFamily="18" charset="0"/>
                        </a:rPr>
                        <a:t>...”</a:t>
                      </a:r>
                      <a:endParaRPr lang="en-GB" altLang="zh-CN" sz="1600" dirty="0" smtClean="0">
                        <a:latin typeface="Times New Roman" pitchFamily="18" charset="0"/>
                        <a:ea typeface="Times New Roman" pitchFamily="18" charset="0"/>
                        <a:cs typeface="Times New Roman" pitchFamily="18" charset="0"/>
                      </a:endParaRPr>
                    </a:p>
                    <a:p>
                      <a:endParaRPr lang="zh-CN" altLang="en-US" sz="1600" b="1" dirty="0">
                        <a:latin typeface="Times New Roman" pitchFamily="18" charset="0"/>
                        <a:cs typeface="Times New Roman" pitchFamily="18" charset="0"/>
                      </a:endParaRPr>
                    </a:p>
                  </a:txBody>
                  <a:tcPr/>
                </a:tc>
              </a:tr>
            </a:tbl>
          </a:graphicData>
        </a:graphic>
      </p:graphicFrame>
    </p:spTree>
    <p:extLst>
      <p:ext uri="{BB962C8B-B14F-4D97-AF65-F5344CB8AC3E}">
        <p14:creationId xmlns:p14="http://schemas.microsoft.com/office/powerpoint/2010/main" val="314530251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p:cNvSpPr>
            <a:spLocks noGrp="1"/>
          </p:cNvSpPr>
          <p:nvPr>
            <p:ph type="sldNum" sz="quarter" idx="12"/>
          </p:nvPr>
        </p:nvSpPr>
        <p:spPr/>
        <p:txBody>
          <a:bodyPr/>
          <a:lstStyle/>
          <a:p>
            <a:pPr>
              <a:defRPr/>
            </a:pPr>
            <a:fld id="{FCD8EF8A-8D1F-45A7-B3EF-59D8954F57D3}" type="slidenum">
              <a:rPr lang="de-DE" smtClean="0"/>
              <a:pPr>
                <a:defRPr/>
              </a:pPr>
              <a:t>31</a:t>
            </a:fld>
            <a:endParaRPr lang="de-DE"/>
          </a:p>
        </p:txBody>
      </p:sp>
      <p:sp>
        <p:nvSpPr>
          <p:cNvPr id="8" name="Rectangle 2"/>
          <p:cNvSpPr txBox="1">
            <a:spLocks noChangeArrowheads="1"/>
          </p:cNvSpPr>
          <p:nvPr/>
        </p:nvSpPr>
        <p:spPr>
          <a:xfrm>
            <a:off x="642246" y="693797"/>
            <a:ext cx="7543800" cy="1431925"/>
          </a:xfrm>
          <a:prstGeom prst="rect">
            <a:avLst/>
          </a:prstGeom>
        </p:spPr>
        <p:txBody>
          <a:bodyPr/>
          <a:lstStyle/>
          <a:p>
            <a:pPr marL="0" marR="0" lvl="0" indent="0" algn="just" defTabSz="914400" rtl="0" eaLnBrk="1" fontAlgn="auto" latinLnBrk="0" hangingPunct="1">
              <a:lnSpc>
                <a:spcPct val="100000"/>
              </a:lnSpc>
              <a:spcBef>
                <a:spcPct val="0"/>
              </a:spcBef>
              <a:spcAft>
                <a:spcPts val="0"/>
              </a:spcAft>
              <a:buClrTx/>
              <a:buSzTx/>
              <a:buFontTx/>
              <a:buNone/>
              <a:tabLst/>
              <a:defRPr/>
            </a:pPr>
            <a:r>
              <a:rPr kumimoji="0" lang="en-GB" b="1" i="0" u="none" strike="noStrike" kern="1200" cap="none" spc="0" normalizeH="0" baseline="0" noProof="0" dirty="0" smtClean="0">
                <a:ln>
                  <a:noFill/>
                </a:ln>
                <a:solidFill>
                  <a:schemeClr val="tx2"/>
                </a:solidFill>
                <a:uLnTx/>
                <a:uFillTx/>
                <a:latin typeface="Times New Roman" pitchFamily="18" charset="0"/>
                <a:ea typeface="+mj-ea"/>
                <a:cs typeface="Times New Roman" pitchFamily="18" charset="0"/>
              </a:rPr>
              <a:t>Role – Playing / Simulation</a:t>
            </a:r>
            <a:br>
              <a:rPr kumimoji="0" lang="en-GB" b="1" i="0" u="none" strike="noStrike" kern="1200" cap="none" spc="0" normalizeH="0" baseline="0" noProof="0" dirty="0" smtClean="0">
                <a:ln>
                  <a:noFill/>
                </a:ln>
                <a:solidFill>
                  <a:schemeClr val="tx2"/>
                </a:solidFill>
                <a:uLnTx/>
                <a:uFillTx/>
                <a:latin typeface="Times New Roman" pitchFamily="18" charset="0"/>
                <a:ea typeface="+mj-ea"/>
                <a:cs typeface="Times New Roman" pitchFamily="18" charset="0"/>
              </a:rPr>
            </a:br>
            <a:r>
              <a:rPr kumimoji="0" lang="zh-CN" altLang="de-DE" b="1" i="0" u="none" strike="noStrike" kern="1200" cap="none" spc="0" normalizeH="0" baseline="0" noProof="0" dirty="0" smtClean="0">
                <a:ln>
                  <a:noFill/>
                </a:ln>
                <a:solidFill>
                  <a:schemeClr val="tx2"/>
                </a:solidFill>
                <a:uLnTx/>
                <a:uFillTx/>
                <a:latin typeface="Times New Roman" pitchFamily="18" charset="0"/>
                <a:ea typeface="宋体" charset="-122"/>
                <a:cs typeface="Times New Roman" pitchFamily="18" charset="0"/>
              </a:rPr>
              <a:t>角色扮演：模拟电话交谈</a:t>
            </a:r>
            <a:endParaRPr kumimoji="0" lang="en-GB" b="1" i="0" u="none" strike="noStrike" kern="1200" cap="none" spc="0" normalizeH="0" baseline="0" noProof="0" dirty="0" smtClean="0">
              <a:ln>
                <a:noFill/>
              </a:ln>
              <a:solidFill>
                <a:schemeClr val="tx2"/>
              </a:solidFill>
              <a:uLnTx/>
              <a:uFillTx/>
              <a:latin typeface="Times New Roman" pitchFamily="18" charset="0"/>
              <a:ea typeface="+mj-ea"/>
              <a:cs typeface="Times New Roman" pitchFamily="18" charset="0"/>
            </a:endParaRPr>
          </a:p>
        </p:txBody>
      </p:sp>
      <p:pic>
        <p:nvPicPr>
          <p:cNvPr id="9" name="Picture 8" descr="j0339822"/>
          <p:cNvPicPr>
            <a:picLocks noChangeAspect="1" noChangeArrowheads="1"/>
          </p:cNvPicPr>
          <p:nvPr/>
        </p:nvPicPr>
        <p:blipFill>
          <a:blip r:embed="rId2" cstate="print"/>
          <a:srcRect/>
          <a:stretch>
            <a:fillRect/>
          </a:stretch>
        </p:blipFill>
        <p:spPr bwMode="auto">
          <a:xfrm>
            <a:off x="2870719" y="2220972"/>
            <a:ext cx="2721577" cy="3451225"/>
          </a:xfrm>
          <a:prstGeom prst="rect">
            <a:avLst/>
          </a:prstGeom>
          <a:noFill/>
          <a:ln w="9525">
            <a:noFill/>
            <a:miter lim="800000"/>
            <a:headEnd/>
            <a:tailEnd/>
          </a:ln>
        </p:spPr>
      </p:pic>
      <p:pic>
        <p:nvPicPr>
          <p:cNvPr id="10" name="Picture 9" descr="Logo Bavaria Hotels International"/>
          <p:cNvPicPr>
            <a:picLocks noChangeAspect="1" noChangeArrowheads="1"/>
          </p:cNvPicPr>
          <p:nvPr/>
        </p:nvPicPr>
        <p:blipFill>
          <a:blip r:embed="rId3" cstate="print"/>
          <a:srcRect l="11682" t="28278" r="11546" b="29897"/>
          <a:stretch>
            <a:fillRect/>
          </a:stretch>
        </p:blipFill>
        <p:spPr bwMode="auto">
          <a:xfrm>
            <a:off x="7264383" y="6007480"/>
            <a:ext cx="1727167" cy="723164"/>
          </a:xfrm>
          <a:prstGeom prst="rect">
            <a:avLst/>
          </a:prstGeom>
          <a:noFill/>
          <a:ln w="25400">
            <a:noFill/>
            <a:miter lim="800000"/>
            <a:headEnd/>
            <a:tailEnd/>
          </a:ln>
          <a:scene3d>
            <a:camera prst="orthographicFront"/>
            <a:lightRig rig="threePt" dir="t"/>
          </a:scene3d>
          <a:sp3d>
            <a:bevelB w="165100" prst="coolSlant"/>
          </a:sp3d>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p:cNvSpPr>
            <a:spLocks noGrp="1"/>
          </p:cNvSpPr>
          <p:nvPr>
            <p:ph type="sldNum" sz="quarter" idx="12"/>
          </p:nvPr>
        </p:nvSpPr>
        <p:spPr/>
        <p:txBody>
          <a:bodyPr/>
          <a:lstStyle/>
          <a:p>
            <a:pPr>
              <a:defRPr/>
            </a:pPr>
            <a:fld id="{FCD8EF8A-8D1F-45A7-B3EF-59D8954F57D3}" type="slidenum">
              <a:rPr lang="de-DE" smtClean="0"/>
              <a:pPr>
                <a:defRPr/>
              </a:pPr>
              <a:t>32</a:t>
            </a:fld>
            <a:endParaRPr lang="de-DE"/>
          </a:p>
        </p:txBody>
      </p:sp>
      <p:sp>
        <p:nvSpPr>
          <p:cNvPr id="9" name="Rectangle 2"/>
          <p:cNvSpPr txBox="1">
            <a:spLocks noChangeArrowheads="1"/>
          </p:cNvSpPr>
          <p:nvPr/>
        </p:nvSpPr>
        <p:spPr>
          <a:xfrm>
            <a:off x="171450" y="114300"/>
            <a:ext cx="7543800" cy="1179513"/>
          </a:xfrm>
          <a:prstGeom prst="rect">
            <a:avLst/>
          </a:prstGeom>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b="1" i="0" u="none" strike="noStrike" kern="1200" cap="none" spc="0" normalizeH="0" baseline="0" noProof="0" dirty="0" smtClean="0">
                <a:ln>
                  <a:noFill/>
                </a:ln>
                <a:solidFill>
                  <a:schemeClr val="tx2"/>
                </a:solidFill>
                <a:uLnTx/>
                <a:uFillTx/>
                <a:latin typeface="Times New Roman" pitchFamily="18" charset="0"/>
                <a:ea typeface="+mj-ea"/>
                <a:cs typeface="Times New Roman" pitchFamily="18" charset="0"/>
              </a:rPr>
              <a:t>Summary</a:t>
            </a:r>
          </a:p>
          <a:p>
            <a:pPr marL="0" marR="0" lvl="0" indent="0" algn="l" defTabSz="914400" rtl="0" eaLnBrk="1" fontAlgn="auto" latinLnBrk="0" hangingPunct="1">
              <a:lnSpc>
                <a:spcPct val="100000"/>
              </a:lnSpc>
              <a:spcBef>
                <a:spcPct val="0"/>
              </a:spcBef>
              <a:spcAft>
                <a:spcPts val="0"/>
              </a:spcAft>
              <a:buClrTx/>
              <a:buSzTx/>
              <a:buFontTx/>
              <a:buNone/>
              <a:tabLst/>
              <a:defRPr/>
            </a:pPr>
            <a:r>
              <a:rPr lang="zh-CN" altLang="en-US" b="1" noProof="0" dirty="0">
                <a:solidFill>
                  <a:schemeClr val="tx2"/>
                </a:solidFill>
                <a:latin typeface="宋体" pitchFamily="2" charset="-122"/>
                <a:ea typeface="宋体" pitchFamily="2" charset="-122"/>
                <a:cs typeface="Times New Roman" pitchFamily="18" charset="0"/>
              </a:rPr>
              <a:t>总结</a:t>
            </a:r>
            <a:endParaRPr kumimoji="0" lang="en-GB" b="1" i="0" u="none" strike="noStrike" kern="1200" cap="none" spc="0" normalizeH="0" baseline="0" noProof="0" dirty="0" smtClean="0">
              <a:ln>
                <a:noFill/>
              </a:ln>
              <a:solidFill>
                <a:schemeClr val="tx2"/>
              </a:solidFill>
              <a:uLnTx/>
              <a:uFillTx/>
              <a:latin typeface="宋体" pitchFamily="2" charset="-122"/>
              <a:ea typeface="宋体" pitchFamily="2" charset="-122"/>
              <a:cs typeface="Times New Roman" pitchFamily="18" charset="0"/>
            </a:endParaRPr>
          </a:p>
        </p:txBody>
      </p:sp>
      <p:sp>
        <p:nvSpPr>
          <p:cNvPr id="10" name="Rectangle 5"/>
          <p:cNvSpPr>
            <a:spLocks noChangeArrowheads="1"/>
          </p:cNvSpPr>
          <p:nvPr/>
        </p:nvSpPr>
        <p:spPr bwMode="auto">
          <a:xfrm>
            <a:off x="180975" y="1293813"/>
            <a:ext cx="8772475" cy="5268912"/>
          </a:xfrm>
          <a:prstGeom prst="rect">
            <a:avLst/>
          </a:prstGeom>
          <a:noFill/>
          <a:ln w="9525">
            <a:noFill/>
            <a:miter lim="800000"/>
            <a:headEnd/>
            <a:tailEnd/>
          </a:ln>
          <a:effectLst/>
        </p:spPr>
        <p:txBody>
          <a:bodyPr/>
          <a:lstStyle/>
          <a:p>
            <a:pPr marL="358775" indent="-358775" algn="just" defTabSz="441325">
              <a:spcBef>
                <a:spcPct val="20000"/>
              </a:spcBef>
              <a:spcAft>
                <a:spcPts val="1200"/>
              </a:spcAft>
              <a:buClr>
                <a:schemeClr val="hlink"/>
              </a:buClr>
              <a:buSzPct val="70000"/>
              <a:buFont typeface="Wingdings" pitchFamily="2" charset="2"/>
              <a:buNone/>
              <a:defRPr/>
            </a:pPr>
            <a:r>
              <a:rPr lang="en-GB" sz="2000" dirty="0" smtClean="0">
                <a:latin typeface="Times New Roman" pitchFamily="18" charset="0"/>
                <a:cs typeface="Times New Roman" pitchFamily="18" charset="0"/>
              </a:rPr>
              <a:t>You </a:t>
            </a:r>
            <a:r>
              <a:rPr lang="en-GB" sz="2000" dirty="0">
                <a:latin typeface="Times New Roman" pitchFamily="18" charset="0"/>
                <a:cs typeface="Times New Roman" pitchFamily="18" charset="0"/>
              </a:rPr>
              <a:t>familiarized yourself with the</a:t>
            </a:r>
            <a:r>
              <a:rPr lang="en-GB" sz="2000" dirty="0" smtClean="0">
                <a:latin typeface="Times New Roman" pitchFamily="18" charset="0"/>
                <a:cs typeface="Times New Roman" pitchFamily="18" charset="0"/>
              </a:rPr>
              <a:t>…</a:t>
            </a:r>
            <a:r>
              <a:rPr lang="zh-CN" altLang="de-DE" sz="2000" dirty="0" smtClean="0">
                <a:latin typeface="Times New Roman" pitchFamily="18" charset="0"/>
                <a:ea typeface="宋体" charset="-122"/>
                <a:cs typeface="Times New Roman" pitchFamily="18" charset="0"/>
              </a:rPr>
              <a:t>你</a:t>
            </a:r>
            <a:r>
              <a:rPr lang="zh-CN" altLang="de-DE" sz="2000" dirty="0">
                <a:latin typeface="Times New Roman" pitchFamily="18" charset="0"/>
                <a:ea typeface="宋体" charset="-122"/>
                <a:cs typeface="Times New Roman" pitchFamily="18" charset="0"/>
              </a:rPr>
              <a:t>熟悉</a:t>
            </a:r>
            <a:r>
              <a:rPr lang="en-GB" sz="2000" dirty="0">
                <a:latin typeface="Times New Roman" pitchFamily="18" charset="0"/>
                <a:cs typeface="Times New Roman" pitchFamily="18" charset="0"/>
              </a:rPr>
              <a:t>…</a:t>
            </a:r>
          </a:p>
          <a:p>
            <a:pPr algn="just" defTabSz="441325">
              <a:spcBef>
                <a:spcPts val="0"/>
              </a:spcBef>
              <a:buClr>
                <a:schemeClr val="hlink"/>
              </a:buClr>
              <a:buSzPct val="70000"/>
              <a:defRPr/>
            </a:pPr>
            <a:r>
              <a:rPr lang="en-GB" sz="2000" dirty="0" smtClean="0">
                <a:latin typeface="Times New Roman" pitchFamily="18" charset="0"/>
                <a:cs typeface="Times New Roman" pitchFamily="18" charset="0"/>
              </a:rPr>
              <a:t>  - XYZ Hotels telephone service standards</a:t>
            </a:r>
            <a:r>
              <a:rPr lang="de-DE" altLang="zh-CN" sz="2000" dirty="0" smtClean="0">
                <a:latin typeface="Times New Roman" pitchFamily="18" charset="0"/>
                <a:ea typeface="宋体" charset="-122"/>
                <a:cs typeface="Times New Roman" pitchFamily="18" charset="0"/>
              </a:rPr>
              <a:t> </a:t>
            </a:r>
          </a:p>
          <a:p>
            <a:pPr algn="just" defTabSz="441325">
              <a:spcBef>
                <a:spcPts val="0"/>
              </a:spcBef>
              <a:buClr>
                <a:schemeClr val="hlink"/>
              </a:buClr>
              <a:buSzPct val="70000"/>
              <a:defRPr/>
            </a:pPr>
            <a:r>
              <a:rPr lang="de-DE" altLang="zh-CN" sz="2000" dirty="0">
                <a:latin typeface="Times New Roman" pitchFamily="18" charset="0"/>
                <a:ea typeface="宋体" charset="-122"/>
                <a:cs typeface="Times New Roman" pitchFamily="18" charset="0"/>
              </a:rPr>
              <a:t> </a:t>
            </a:r>
            <a:r>
              <a:rPr lang="de-DE" altLang="zh-CN" sz="2000" dirty="0" smtClean="0">
                <a:latin typeface="Times New Roman" pitchFamily="18" charset="0"/>
                <a:ea typeface="宋体" charset="-122"/>
                <a:cs typeface="Times New Roman" pitchFamily="18" charset="0"/>
              </a:rPr>
              <a:t>   </a:t>
            </a:r>
            <a:r>
              <a:rPr lang="zh-CN" altLang="en-US" sz="2000" dirty="0" smtClean="0">
                <a:latin typeface="Times New Roman" pitchFamily="18" charset="0"/>
                <a:ea typeface="宋体" charset="-122"/>
                <a:cs typeface="Times New Roman" pitchFamily="18" charset="0"/>
              </a:rPr>
              <a:t>巴伐利亚</a:t>
            </a:r>
            <a:r>
              <a:rPr lang="zh-CN" altLang="de-DE" sz="2000" dirty="0" smtClean="0">
                <a:latin typeface="Times New Roman" pitchFamily="18" charset="0"/>
                <a:ea typeface="宋体" charset="-122"/>
                <a:cs typeface="Times New Roman" pitchFamily="18" charset="0"/>
              </a:rPr>
              <a:t>电话</a:t>
            </a:r>
            <a:r>
              <a:rPr lang="zh-CN" altLang="en-US" sz="2000" dirty="0">
                <a:latin typeface="Times New Roman" pitchFamily="18" charset="0"/>
                <a:ea typeface="宋体" charset="-122"/>
                <a:cs typeface="Times New Roman" pitchFamily="18" charset="0"/>
              </a:rPr>
              <a:t>服务</a:t>
            </a:r>
            <a:r>
              <a:rPr lang="zh-CN" altLang="de-DE" sz="2000" dirty="0" smtClean="0">
                <a:latin typeface="Times New Roman" pitchFamily="18" charset="0"/>
                <a:ea typeface="宋体" charset="-122"/>
                <a:cs typeface="Times New Roman" pitchFamily="18" charset="0"/>
              </a:rPr>
              <a:t>标准</a:t>
            </a:r>
            <a:endParaRPr lang="en-US" altLang="zh-CN" sz="2000" dirty="0" smtClean="0">
              <a:latin typeface="Times New Roman" pitchFamily="18" charset="0"/>
              <a:ea typeface="宋体" charset="-122"/>
              <a:cs typeface="Times New Roman" pitchFamily="18" charset="0"/>
            </a:endParaRPr>
          </a:p>
          <a:p>
            <a:pPr algn="just" defTabSz="441325">
              <a:spcBef>
                <a:spcPts val="0"/>
              </a:spcBef>
              <a:buClr>
                <a:schemeClr val="hlink"/>
              </a:buClr>
              <a:buSzPct val="70000"/>
              <a:defRPr/>
            </a:pPr>
            <a:endParaRPr lang="en-GB" sz="2000" dirty="0">
              <a:latin typeface="Times New Roman" pitchFamily="18" charset="0"/>
              <a:cs typeface="Times New Roman" pitchFamily="18" charset="0"/>
            </a:endParaRPr>
          </a:p>
          <a:p>
            <a:pPr algn="just" defTabSz="441325">
              <a:spcBef>
                <a:spcPts val="0"/>
              </a:spcBef>
              <a:buClr>
                <a:schemeClr val="hlink"/>
              </a:buClr>
              <a:buSzPct val="70000"/>
              <a:defRPr/>
            </a:pPr>
            <a:r>
              <a:rPr lang="en-GB" sz="2000" dirty="0" smtClean="0">
                <a:latin typeface="Times New Roman" pitchFamily="18" charset="0"/>
                <a:cs typeface="Times New Roman" pitchFamily="18" charset="0"/>
              </a:rPr>
              <a:t>-  Do’s </a:t>
            </a:r>
            <a:r>
              <a:rPr lang="en-GB" sz="2000" dirty="0">
                <a:latin typeface="Times New Roman" pitchFamily="18" charset="0"/>
                <a:cs typeface="Times New Roman" pitchFamily="18" charset="0"/>
              </a:rPr>
              <a:t>and Don’ts on the phone </a:t>
            </a:r>
            <a:endParaRPr lang="en-GB" sz="2000" dirty="0" smtClean="0">
              <a:latin typeface="Times New Roman" pitchFamily="18" charset="0"/>
              <a:cs typeface="Times New Roman" pitchFamily="18" charset="0"/>
            </a:endParaRPr>
          </a:p>
          <a:p>
            <a:pPr algn="just" defTabSz="441325">
              <a:spcBef>
                <a:spcPts val="0"/>
              </a:spcBef>
              <a:buClr>
                <a:schemeClr val="hlink"/>
              </a:buClr>
              <a:buSzPct val="70000"/>
              <a:defRPr/>
            </a:pPr>
            <a:r>
              <a:rPr lang="en-GB" altLang="zh-CN" sz="2000" dirty="0">
                <a:latin typeface="Times New Roman" pitchFamily="18" charset="0"/>
                <a:ea typeface="宋体" charset="-122"/>
                <a:cs typeface="Times New Roman" pitchFamily="18" charset="0"/>
              </a:rPr>
              <a:t> </a:t>
            </a:r>
            <a:r>
              <a:rPr lang="en-GB" altLang="zh-CN" sz="2000" dirty="0" smtClean="0">
                <a:latin typeface="Times New Roman" pitchFamily="18" charset="0"/>
                <a:ea typeface="宋体" charset="-122"/>
                <a:cs typeface="Times New Roman" pitchFamily="18" charset="0"/>
              </a:rPr>
              <a:t>   </a:t>
            </a:r>
            <a:r>
              <a:rPr lang="zh-CN" altLang="de-DE" sz="2000" dirty="0" smtClean="0">
                <a:latin typeface="Times New Roman" pitchFamily="18" charset="0"/>
                <a:ea typeface="宋体" charset="-122"/>
                <a:cs typeface="Times New Roman" pitchFamily="18" charset="0"/>
              </a:rPr>
              <a:t>可以</a:t>
            </a:r>
            <a:r>
              <a:rPr lang="zh-CN" altLang="de-DE" sz="2000" dirty="0">
                <a:latin typeface="Times New Roman" pitchFamily="18" charset="0"/>
                <a:ea typeface="宋体" charset="-122"/>
                <a:cs typeface="Times New Roman" pitchFamily="18" charset="0"/>
              </a:rPr>
              <a:t>做和不可以做</a:t>
            </a:r>
            <a:r>
              <a:rPr lang="zh-CN" altLang="de-DE" sz="2000" dirty="0" smtClean="0">
                <a:latin typeface="Times New Roman" pitchFamily="18" charset="0"/>
                <a:ea typeface="宋体" charset="-122"/>
                <a:cs typeface="Times New Roman" pitchFamily="18" charset="0"/>
              </a:rPr>
              <a:t>的</a:t>
            </a:r>
            <a:endParaRPr lang="en-US" altLang="zh-CN" sz="2000" dirty="0" smtClean="0">
              <a:latin typeface="Times New Roman" pitchFamily="18" charset="0"/>
              <a:ea typeface="宋体" charset="-122"/>
              <a:cs typeface="Times New Roman" pitchFamily="18" charset="0"/>
            </a:endParaRPr>
          </a:p>
          <a:p>
            <a:pPr algn="just" defTabSz="441325">
              <a:spcBef>
                <a:spcPts val="0"/>
              </a:spcBef>
              <a:buClr>
                <a:schemeClr val="hlink"/>
              </a:buClr>
              <a:buSzPct val="70000"/>
              <a:defRPr/>
            </a:pPr>
            <a:endParaRPr lang="en-GB" sz="2000" dirty="0">
              <a:latin typeface="Times New Roman" pitchFamily="18" charset="0"/>
              <a:cs typeface="Times New Roman" pitchFamily="18" charset="0"/>
            </a:endParaRPr>
          </a:p>
          <a:p>
            <a:pPr marL="358775" indent="-358775" algn="just" defTabSz="441325">
              <a:spcBef>
                <a:spcPct val="20000"/>
              </a:spcBef>
              <a:spcAft>
                <a:spcPts val="1200"/>
              </a:spcAft>
              <a:buClr>
                <a:schemeClr val="hlink"/>
              </a:buClr>
              <a:buSzPct val="70000"/>
              <a:buFont typeface="Wingdings" pitchFamily="2" charset="2"/>
              <a:buNone/>
              <a:defRPr/>
            </a:pPr>
            <a:r>
              <a:rPr lang="en-GB" sz="2000" dirty="0" smtClean="0">
                <a:latin typeface="Times New Roman" pitchFamily="18" charset="0"/>
                <a:cs typeface="Times New Roman" pitchFamily="18" charset="0"/>
              </a:rPr>
              <a:t>You </a:t>
            </a:r>
            <a:r>
              <a:rPr lang="en-GB" sz="2000" dirty="0">
                <a:latin typeface="Times New Roman" pitchFamily="18" charset="0"/>
                <a:cs typeface="Times New Roman" pitchFamily="18" charset="0"/>
              </a:rPr>
              <a:t>learnt …</a:t>
            </a:r>
            <a:r>
              <a:rPr lang="zh-CN" altLang="de-DE" sz="2000" dirty="0">
                <a:latin typeface="Times New Roman" pitchFamily="18" charset="0"/>
                <a:ea typeface="宋体" charset="-122"/>
                <a:cs typeface="Times New Roman" pitchFamily="18" charset="0"/>
              </a:rPr>
              <a:t>你学会</a:t>
            </a:r>
            <a:r>
              <a:rPr lang="en-GB" sz="2000" dirty="0">
                <a:latin typeface="Times New Roman" pitchFamily="18" charset="0"/>
                <a:cs typeface="Times New Roman" pitchFamily="18" charset="0"/>
              </a:rPr>
              <a:t>…</a:t>
            </a:r>
          </a:p>
          <a:p>
            <a:pPr algn="just" defTabSz="441325">
              <a:spcBef>
                <a:spcPts val="0"/>
              </a:spcBef>
              <a:buClr>
                <a:schemeClr val="hlink"/>
              </a:buClr>
              <a:buSzPct val="70000"/>
              <a:defRPr/>
            </a:pPr>
            <a:r>
              <a:rPr lang="en-GB" sz="2000" dirty="0" smtClean="0">
                <a:latin typeface="Times New Roman" pitchFamily="18" charset="0"/>
                <a:cs typeface="Times New Roman" pitchFamily="18" charset="0"/>
              </a:rPr>
              <a:t>- Using </a:t>
            </a:r>
            <a:r>
              <a:rPr lang="en-GB" sz="2000" dirty="0">
                <a:latin typeface="Times New Roman" pitchFamily="18" charset="0"/>
                <a:cs typeface="Times New Roman" pitchFamily="18" charset="0"/>
              </a:rPr>
              <a:t>special questioning techniques</a:t>
            </a:r>
          </a:p>
          <a:p>
            <a:pPr marL="358775" indent="-358775" algn="just" defTabSz="441325">
              <a:spcBef>
                <a:spcPts val="0"/>
              </a:spcBef>
              <a:buClr>
                <a:schemeClr val="hlink"/>
              </a:buClr>
              <a:buSzPct val="70000"/>
              <a:defRPr/>
            </a:pPr>
            <a:r>
              <a:rPr lang="en-GB" altLang="zh-CN" sz="2000" dirty="0">
                <a:latin typeface="Times New Roman" pitchFamily="18" charset="0"/>
                <a:cs typeface="Times New Roman" pitchFamily="18" charset="0"/>
              </a:rPr>
              <a:t> </a:t>
            </a:r>
            <a:r>
              <a:rPr lang="zh-CN" altLang="de-DE" sz="2000" dirty="0" smtClean="0">
                <a:latin typeface="Times New Roman" pitchFamily="18" charset="0"/>
                <a:ea typeface="宋体" charset="-122"/>
                <a:cs typeface="Times New Roman" pitchFamily="18" charset="0"/>
              </a:rPr>
              <a:t>应用</a:t>
            </a:r>
            <a:r>
              <a:rPr lang="zh-CN" altLang="de-DE" sz="2000" dirty="0">
                <a:latin typeface="Times New Roman" pitchFamily="18" charset="0"/>
                <a:ea typeface="宋体" charset="-122"/>
                <a:cs typeface="Times New Roman" pitchFamily="18" charset="0"/>
              </a:rPr>
              <a:t>特殊的提问</a:t>
            </a:r>
            <a:r>
              <a:rPr lang="zh-CN" altLang="de-DE" sz="2000" dirty="0" smtClean="0">
                <a:latin typeface="Times New Roman" pitchFamily="18" charset="0"/>
                <a:ea typeface="宋体" charset="-122"/>
                <a:cs typeface="Times New Roman" pitchFamily="18" charset="0"/>
              </a:rPr>
              <a:t>技巧</a:t>
            </a:r>
            <a:endParaRPr lang="en-US" altLang="zh-CN" sz="2000" dirty="0" smtClean="0">
              <a:latin typeface="Times New Roman" pitchFamily="18" charset="0"/>
              <a:ea typeface="宋体" charset="-122"/>
              <a:cs typeface="Times New Roman" pitchFamily="18" charset="0"/>
            </a:endParaRPr>
          </a:p>
          <a:p>
            <a:pPr marL="358775" indent="-358775" algn="just" defTabSz="441325">
              <a:spcBef>
                <a:spcPts val="0"/>
              </a:spcBef>
              <a:buClr>
                <a:schemeClr val="hlink"/>
              </a:buClr>
              <a:buSzPct val="70000"/>
              <a:defRPr/>
            </a:pPr>
            <a:endParaRPr lang="en-GB" sz="2000" dirty="0">
              <a:latin typeface="Times New Roman" pitchFamily="18" charset="0"/>
              <a:cs typeface="Times New Roman" pitchFamily="18" charset="0"/>
            </a:endParaRPr>
          </a:p>
          <a:p>
            <a:pPr algn="just" defTabSz="441325">
              <a:spcBef>
                <a:spcPts val="0"/>
              </a:spcBef>
              <a:buClr>
                <a:schemeClr val="hlink"/>
              </a:buClr>
              <a:buSzPct val="70000"/>
              <a:defRPr/>
            </a:pPr>
            <a:r>
              <a:rPr lang="en-GB" sz="2000" dirty="0" smtClean="0">
                <a:latin typeface="Times New Roman" pitchFamily="18" charset="0"/>
                <a:cs typeface="Times New Roman" pitchFamily="18" charset="0"/>
              </a:rPr>
              <a:t>- The </a:t>
            </a:r>
            <a:r>
              <a:rPr lang="en-GB" sz="2000" dirty="0">
                <a:latin typeface="Times New Roman" pitchFamily="18" charset="0"/>
                <a:cs typeface="Times New Roman" pitchFamily="18" charset="0"/>
              </a:rPr>
              <a:t>importance of choosing the right words while communicating on the phone</a:t>
            </a:r>
          </a:p>
          <a:p>
            <a:pPr marL="358775" indent="-358775" algn="just" defTabSz="441325">
              <a:spcBef>
                <a:spcPts val="0"/>
              </a:spcBef>
              <a:buClr>
                <a:schemeClr val="hlink"/>
              </a:buClr>
              <a:buSzPct val="70000"/>
              <a:defRPr/>
            </a:pPr>
            <a:r>
              <a:rPr lang="zh-CN" altLang="de-DE" sz="2000" dirty="0" smtClean="0">
                <a:latin typeface="Times New Roman" pitchFamily="18" charset="0"/>
                <a:ea typeface="宋体" charset="-122"/>
                <a:cs typeface="Times New Roman" pitchFamily="18" charset="0"/>
              </a:rPr>
              <a:t>在</a:t>
            </a:r>
            <a:r>
              <a:rPr lang="zh-CN" altLang="de-DE" sz="2000" dirty="0">
                <a:latin typeface="Times New Roman" pitchFamily="18" charset="0"/>
                <a:ea typeface="宋体" charset="-122"/>
                <a:cs typeface="Times New Roman" pitchFamily="18" charset="0"/>
              </a:rPr>
              <a:t>电话沟通中选择正确用语的</a:t>
            </a:r>
            <a:r>
              <a:rPr lang="zh-CN" altLang="de-DE" sz="2000" dirty="0" smtClean="0">
                <a:latin typeface="Times New Roman" pitchFamily="18" charset="0"/>
                <a:ea typeface="宋体" charset="-122"/>
                <a:cs typeface="Times New Roman" pitchFamily="18" charset="0"/>
              </a:rPr>
              <a:t>重要性</a:t>
            </a:r>
            <a:endParaRPr lang="en-US" altLang="zh-CN" sz="2000" dirty="0" smtClean="0">
              <a:latin typeface="Times New Roman" pitchFamily="18" charset="0"/>
              <a:ea typeface="宋体" charset="-122"/>
              <a:cs typeface="Times New Roman" pitchFamily="18" charset="0"/>
            </a:endParaRPr>
          </a:p>
          <a:p>
            <a:pPr marL="358775" indent="-358775" algn="just" defTabSz="441325">
              <a:spcBef>
                <a:spcPts val="0"/>
              </a:spcBef>
              <a:buClr>
                <a:schemeClr val="hlink"/>
              </a:buClr>
              <a:buSzPct val="70000"/>
              <a:defRPr/>
            </a:pPr>
            <a:endParaRPr lang="en-US" sz="2000" dirty="0">
              <a:latin typeface="Times New Roman" pitchFamily="18" charset="0"/>
              <a:ea typeface="宋体" charset="-122"/>
              <a:cs typeface="Times New Roman" pitchFamily="18" charset="0"/>
            </a:endParaRPr>
          </a:p>
          <a:p>
            <a:pPr marL="358775" indent="-358775" algn="just" defTabSz="441325">
              <a:spcBef>
                <a:spcPts val="0"/>
              </a:spcBef>
              <a:buClr>
                <a:schemeClr val="hlink"/>
              </a:buClr>
              <a:buSzPct val="70000"/>
              <a:defRPr/>
            </a:pPr>
            <a:r>
              <a:rPr lang="en-GB" sz="2000" dirty="0" smtClean="0">
                <a:latin typeface="Times New Roman" pitchFamily="18" charset="0"/>
                <a:ea typeface="宋体" pitchFamily="2" charset="-122"/>
                <a:cs typeface="Times New Roman" pitchFamily="18" charset="0"/>
              </a:rPr>
              <a:t>-  LESPS </a:t>
            </a:r>
            <a:r>
              <a:rPr lang="zh-CN" altLang="en-US" sz="2000" dirty="0" smtClean="0">
                <a:latin typeface="Times New Roman" pitchFamily="18" charset="0"/>
                <a:ea typeface="宋体" pitchFamily="2" charset="-122"/>
                <a:cs typeface="Times New Roman" pitchFamily="18" charset="0"/>
              </a:rPr>
              <a:t>原则</a:t>
            </a:r>
            <a:endParaRPr lang="en-GB" sz="2000" dirty="0">
              <a:latin typeface="Times New Roman" pitchFamily="18" charset="0"/>
              <a:ea typeface="宋体" pitchFamily="2" charset="-122"/>
              <a:cs typeface="Times New Roman" pitchFamily="18"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p:cNvSpPr>
            <a:spLocks noGrp="1"/>
          </p:cNvSpPr>
          <p:nvPr>
            <p:ph type="sldNum" sz="quarter" idx="12"/>
          </p:nvPr>
        </p:nvSpPr>
        <p:spPr/>
        <p:txBody>
          <a:bodyPr/>
          <a:lstStyle/>
          <a:p>
            <a:pPr>
              <a:defRPr/>
            </a:pPr>
            <a:fld id="{FCD8EF8A-8D1F-45A7-B3EF-59D8954F57D3}" type="slidenum">
              <a:rPr lang="de-DE" smtClean="0"/>
              <a:pPr>
                <a:defRPr/>
              </a:pPr>
              <a:t>33</a:t>
            </a:fld>
            <a:endParaRPr lang="de-DE"/>
          </a:p>
        </p:txBody>
      </p:sp>
      <p:sp>
        <p:nvSpPr>
          <p:cNvPr id="9" name="Rectangle 2"/>
          <p:cNvSpPr txBox="1">
            <a:spLocks noChangeArrowheads="1"/>
          </p:cNvSpPr>
          <p:nvPr/>
        </p:nvSpPr>
        <p:spPr>
          <a:xfrm>
            <a:off x="171450" y="114300"/>
            <a:ext cx="7543800" cy="1179513"/>
          </a:xfrm>
          <a:prstGeom prst="rect">
            <a:avLst/>
          </a:prstGeom>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GB" b="1" i="0" u="none" strike="noStrike" kern="1200" cap="none" spc="0" normalizeH="0" baseline="0" noProof="0" dirty="0" smtClean="0">
              <a:ln>
                <a:noFill/>
              </a:ln>
              <a:solidFill>
                <a:schemeClr val="tx2"/>
              </a:solidFill>
              <a:uLnTx/>
              <a:uFillTx/>
              <a:latin typeface="宋体" pitchFamily="2" charset="-122"/>
              <a:ea typeface="宋体" pitchFamily="2" charset="-122"/>
              <a:cs typeface="Times New Roman" pitchFamily="18" charset="0"/>
            </a:endParaRPr>
          </a:p>
        </p:txBody>
      </p:sp>
      <p:sp>
        <p:nvSpPr>
          <p:cNvPr id="10" name="Rectangle 5"/>
          <p:cNvSpPr>
            <a:spLocks noChangeArrowheads="1"/>
          </p:cNvSpPr>
          <p:nvPr/>
        </p:nvSpPr>
        <p:spPr bwMode="auto">
          <a:xfrm>
            <a:off x="180975" y="1293813"/>
            <a:ext cx="8772475" cy="5268912"/>
          </a:xfrm>
          <a:prstGeom prst="rect">
            <a:avLst/>
          </a:prstGeom>
          <a:noFill/>
          <a:ln w="9525">
            <a:noFill/>
            <a:miter lim="800000"/>
            <a:headEnd/>
            <a:tailEnd/>
          </a:ln>
          <a:effectLst/>
        </p:spPr>
        <p:txBody>
          <a:bodyPr/>
          <a:lstStyle/>
          <a:p>
            <a:pPr marL="358775" indent="-358775" algn="just" defTabSz="441325">
              <a:spcBef>
                <a:spcPct val="20000"/>
              </a:spcBef>
              <a:spcAft>
                <a:spcPts val="1200"/>
              </a:spcAft>
              <a:buClr>
                <a:schemeClr val="hlink"/>
              </a:buClr>
              <a:buSzPct val="70000"/>
              <a:buFont typeface="Wingdings" pitchFamily="2" charset="2"/>
              <a:buNone/>
              <a:defRPr/>
            </a:pPr>
            <a:endParaRPr lang="en-GB" sz="2000" dirty="0">
              <a:latin typeface="Times New Roman" pitchFamily="18" charset="0"/>
              <a:ea typeface="宋体" pitchFamily="2" charset="-122"/>
              <a:cs typeface="Times New Roman" pitchFamily="18" charset="0"/>
            </a:endParaRPr>
          </a:p>
        </p:txBody>
      </p:sp>
      <p:sp>
        <p:nvSpPr>
          <p:cNvPr id="2" name="TextBox 1"/>
          <p:cNvSpPr txBox="1"/>
          <p:nvPr/>
        </p:nvSpPr>
        <p:spPr>
          <a:xfrm>
            <a:off x="993740" y="3337719"/>
            <a:ext cx="7115175" cy="1323439"/>
          </a:xfrm>
          <a:prstGeom prst="rect">
            <a:avLst/>
          </a:prstGeom>
          <a:noFill/>
        </p:spPr>
        <p:txBody>
          <a:bodyPr wrap="square" rtlCol="0">
            <a:spAutoFit/>
          </a:bodyPr>
          <a:lstStyle/>
          <a:p>
            <a:r>
              <a:rPr lang="en-US" altLang="zh-CN" sz="8000" dirty="0" smtClean="0">
                <a:solidFill>
                  <a:srgbClr val="FF0000"/>
                </a:solidFill>
                <a:latin typeface="Arial Black" pitchFamily="34" charset="0"/>
                <a:ea typeface="华文彩云" pitchFamily="2" charset="-122"/>
              </a:rPr>
              <a:t>  </a:t>
            </a:r>
            <a:r>
              <a:rPr lang="en-US" altLang="zh-CN" sz="8000" i="1" dirty="0" smtClean="0">
                <a:latin typeface="Times New Roman" pitchFamily="18" charset="0"/>
                <a:ea typeface="华文彩云" pitchFamily="2" charset="-122"/>
                <a:cs typeface="Times New Roman" pitchFamily="18" charset="0"/>
              </a:rPr>
              <a:t>Thank  you !</a:t>
            </a:r>
            <a:endParaRPr lang="zh-CN" altLang="en-US" sz="8000" i="1" dirty="0">
              <a:latin typeface="Times New Roman" pitchFamily="18" charset="0"/>
              <a:ea typeface="华文彩云" pitchFamily="2" charset="-122"/>
              <a:cs typeface="Times New Roman" pitchFamily="18" charset="0"/>
            </a:endParaRPr>
          </a:p>
        </p:txBody>
      </p:sp>
    </p:spTree>
    <p:extLst>
      <p:ext uri="{BB962C8B-B14F-4D97-AF65-F5344CB8AC3E}">
        <p14:creationId xmlns:p14="http://schemas.microsoft.com/office/powerpoint/2010/main" val="10037643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nodePh="1">
                                  <p:stCondLst>
                                    <p:cond delay="0"/>
                                  </p:stCondLst>
                                  <p:endCondLst>
                                    <p:cond evt="begin" delay="0">
                                      <p:tn val="5"/>
                                    </p:cond>
                                  </p:end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聚合">
  <a:themeElements>
    <a:clrScheme name="聚合">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聚合">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聚合">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476</TotalTime>
  <Words>3368</Words>
  <Application>Microsoft Office PowerPoint</Application>
  <PresentationFormat>On-screen Show (4:3)</PresentationFormat>
  <Paragraphs>415</Paragraphs>
  <Slides>33</Slides>
  <Notes>1</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聚合</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InnArchive.com</cp:lastModifiedBy>
  <cp:revision>136</cp:revision>
  <cp:lastPrinted>2013-10-21T07:38:41Z</cp:lastPrinted>
  <dcterms:created xsi:type="dcterms:W3CDTF">2008-03-10T16:43:30Z</dcterms:created>
  <dcterms:modified xsi:type="dcterms:W3CDTF">2015-11-30T05:47:22Z</dcterms:modified>
</cp:coreProperties>
</file>